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258134"/>
              </p:ext>
            </p:extLst>
          </p:nvPr>
        </p:nvGraphicFramePr>
        <p:xfrm>
          <a:off x="364300" y="1359261"/>
          <a:ext cx="10145715" cy="4057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915468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7717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495159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8706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外海での平和学習　途中、日本二十六聖人記念館を訪問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黒崎教会、旧出津救助院、大野集落、ド・ロ神父記念館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　外海歴史民俗資料館、ホテルまたはレストランでの昼食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外海発、長崎県内（ハウステンボス、雲仙、島原など）へ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9A0960-A388-D134-858A-984D1B2E26E7}"/>
              </a:ext>
            </a:extLst>
          </p:cNvPr>
          <p:cNvSpPr/>
          <p:nvPr/>
        </p:nvSpPr>
        <p:spPr>
          <a:xfrm>
            <a:off x="152399" y="0"/>
            <a:ext cx="57681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高等学校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0A0874-0A79-A973-0B13-1C56E49E8116}"/>
              </a:ext>
            </a:extLst>
          </p:cNvPr>
          <p:cNvSpPr/>
          <p:nvPr/>
        </p:nvSpPr>
        <p:spPr>
          <a:xfrm>
            <a:off x="5801832" y="0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</a:t>
            </a:r>
            <a:r>
              <a:rPr lang="ja-JP" altLang="en-US" sz="17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中部・関東・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東北・北海道から飛行機を利用した行程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075E68-BBA6-8650-4DCC-08886AB7CF16}"/>
              </a:ext>
            </a:extLst>
          </p:cNvPr>
          <p:cNvSpPr/>
          <p:nvPr/>
        </p:nvSpPr>
        <p:spPr>
          <a:xfrm>
            <a:off x="152399" y="583982"/>
            <a:ext cx="7412183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④世界遺産と絡めた平和学習プラン（長崎市</a:t>
            </a:r>
            <a:r>
              <a:rPr lang="en-US" altLang="ja-JP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Picture 2" descr="長崎国際観光コンベンション協会">
            <a:extLst>
              <a:ext uri="{FF2B5EF4-FFF2-40B4-BE49-F238E27FC236}">
                <a16:creationId xmlns:a16="http://schemas.microsoft.com/office/drawing/2014/main" id="{7BEBE906-9BF0-5771-7A9E-99BC1F7C7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175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nitca_012@outlook.jp</cp:lastModifiedBy>
  <cp:revision>22</cp:revision>
  <dcterms:created xsi:type="dcterms:W3CDTF">2022-12-21T03:06:30Z</dcterms:created>
  <dcterms:modified xsi:type="dcterms:W3CDTF">2022-12-22T04:25:57Z</dcterms:modified>
</cp:coreProperties>
</file>