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790444"/>
              </p:ext>
            </p:extLst>
          </p:nvPr>
        </p:nvGraphicFramePr>
        <p:xfrm>
          <a:off x="364300" y="1359261"/>
          <a:ext cx="9993315" cy="4607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43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753543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63943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358703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長崎県内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758813"/>
                  </a:ext>
                </a:extLst>
              </a:tr>
              <a:tr h="249335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長崎県内（ハウステンボス、雲仙、島原など）から長崎市へ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到着後、平和学習（班別自主研修）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原爆資料館見学、長崎平和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AR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アプリ、被爆体験講話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3934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ホテルまたは市内レストランでの昼食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歴史学習（班別自主研修）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出島、グラバー園、孔子廟などを長崎遊学券で各自訪問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47585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夜景が見えるホテルであればホテルから夜景観賞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134408"/>
                  </a:ext>
                </a:extLst>
              </a:tr>
              <a:tr h="38706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体験学習（班別自主研修）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ペーロン船、軍艦島クルーズ、長崎ちゃんぽん作り、中国文化など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ホテルまたは市内レストランでの昼食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82857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長崎市発、県外や学校へ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878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82C93C-2445-4AF3-E583-D48EF126999B}"/>
              </a:ext>
            </a:extLst>
          </p:cNvPr>
          <p:cNvSpPr/>
          <p:nvPr/>
        </p:nvSpPr>
        <p:spPr>
          <a:xfrm>
            <a:off x="152400" y="621390"/>
            <a:ext cx="6283809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➁平和学習と歴史学習と体験学習プラン（長崎市１泊）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B130ED-BA02-E143-65AB-2858DD426865}"/>
              </a:ext>
            </a:extLst>
          </p:cNvPr>
          <p:cNvSpPr/>
          <p:nvPr/>
        </p:nvSpPr>
        <p:spPr>
          <a:xfrm>
            <a:off x="152400" y="12364"/>
            <a:ext cx="576284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高等学校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A9A4A4-CC62-07EA-BFF0-A67B636A30A5}"/>
              </a:ext>
            </a:extLst>
          </p:cNvPr>
          <p:cNvSpPr/>
          <p:nvPr/>
        </p:nvSpPr>
        <p:spPr>
          <a:xfrm>
            <a:off x="5801832" y="12364"/>
            <a:ext cx="6283810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主に</a:t>
            </a:r>
            <a:r>
              <a:rPr lang="ja-JP" altLang="en-US" sz="17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中部・関東・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東北・北海道から飛行機を利用した行程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FA105F3-B12E-782A-9EF8-D5D534634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pic>
        <p:nvPicPr>
          <p:cNvPr id="3" name="Picture 2" descr="長崎国際観光コンベンション協会">
            <a:extLst>
              <a:ext uri="{FF2B5EF4-FFF2-40B4-BE49-F238E27FC236}">
                <a16:creationId xmlns:a16="http://schemas.microsoft.com/office/drawing/2014/main" id="{A87C1809-10A3-2795-E496-6493CA116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178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nitca_012@outlook.jp</cp:lastModifiedBy>
  <cp:revision>19</cp:revision>
  <dcterms:created xsi:type="dcterms:W3CDTF">2022-12-21T03:06:30Z</dcterms:created>
  <dcterms:modified xsi:type="dcterms:W3CDTF">2022-12-22T04:26:18Z</dcterms:modified>
</cp:coreProperties>
</file>