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74634"/>
              </p:ext>
            </p:extLst>
          </p:nvPr>
        </p:nvGraphicFramePr>
        <p:xfrm>
          <a:off x="401245" y="1359261"/>
          <a:ext cx="9780590" cy="361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550343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67939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到着後、ホテルまたは市内レストランにて昼食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8706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歴史学習（班別自主研修）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出島、グラバー園、孔子廟などを長崎遊学券で各自訪問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長崎市発、長崎県内（ハウステンボス、雲仙、島原など）へ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400" y="621390"/>
            <a:ext cx="4973782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①平和学習と歴史学習プラン（長崎市１泊）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400" y="18582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2" y="18582"/>
            <a:ext cx="6283810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主に中国・四国・近畿から飛行機・列車を利用した行程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1B499B8A-8236-31E8-CF9E-4F9B7926C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3" name="Picture 2" descr="長崎国際観光コンベンション協会">
            <a:extLst>
              <a:ext uri="{FF2B5EF4-FFF2-40B4-BE49-F238E27FC236}">
                <a16:creationId xmlns:a16="http://schemas.microsoft.com/office/drawing/2014/main" id="{5BEAC1DC-6FEB-1C87-95F5-16D64A7BE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147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 032</cp:lastModifiedBy>
  <cp:revision>17</cp:revision>
  <dcterms:created xsi:type="dcterms:W3CDTF">2022-12-21T03:06:30Z</dcterms:created>
  <dcterms:modified xsi:type="dcterms:W3CDTF">2022-12-21T06:02:10Z</dcterms:modified>
</cp:coreProperties>
</file>