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72" r:id="rId6"/>
    <p:sldId id="273" r:id="rId7"/>
    <p:sldId id="274" r:id="rId8"/>
    <p:sldId id="275" r:id="rId9"/>
    <p:sldId id="276" r:id="rId10"/>
    <p:sldId id="277" r:id="rId11"/>
    <p:sldId id="278" r:id="rId12"/>
  </p:sldIdLst>
  <p:sldSz cx="10691813"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128" y="52"/>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28"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31"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32"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33"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36"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37" name="図 36"/>
          <p:cNvPicPr/>
          <p:nvPr/>
        </p:nvPicPr>
        <p:blipFill>
          <a:blip r:embed="rId2"/>
          <a:stretch>
            <a:fillRect/>
          </a:stretch>
        </p:blipFill>
        <p:spPr>
          <a:xfrm>
            <a:off x="2859840" y="1960200"/>
            <a:ext cx="4971600" cy="3966840"/>
          </a:xfrm>
          <a:prstGeom prst="rect">
            <a:avLst/>
          </a:prstGeom>
          <a:ln>
            <a:noFill/>
          </a:ln>
        </p:spPr>
      </p:pic>
      <p:pic>
        <p:nvPicPr>
          <p:cNvPr id="38" name="図 37"/>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42"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44"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46"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47"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51"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52"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53"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55"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56"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57"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59"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6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61"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64"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6"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67"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68"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69"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71"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72"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73" name="図 72"/>
          <p:cNvPicPr/>
          <p:nvPr/>
        </p:nvPicPr>
        <p:blipFill>
          <a:blip r:embed="rId2"/>
          <a:stretch>
            <a:fillRect/>
          </a:stretch>
        </p:blipFill>
        <p:spPr>
          <a:xfrm>
            <a:off x="2859840" y="1960200"/>
            <a:ext cx="4971600" cy="3966840"/>
          </a:xfrm>
          <a:prstGeom prst="rect">
            <a:avLst/>
          </a:prstGeom>
          <a:ln>
            <a:noFill/>
          </a:ln>
        </p:spPr>
      </p:pic>
      <p:pic>
        <p:nvPicPr>
          <p:cNvPr id="74" name="図 73"/>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799"/>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99"/>
            </a:lvl1pPr>
            <a:lvl2pPr marL="521424" indent="0" algn="ctr">
              <a:buNone/>
              <a:defRPr sz="2300"/>
            </a:lvl2pPr>
            <a:lvl3pPr marL="1042847" indent="0" algn="ctr">
              <a:buNone/>
              <a:defRPr sz="2100"/>
            </a:lvl3pPr>
            <a:lvl4pPr marL="1564271" indent="0" algn="ctr">
              <a:buNone/>
              <a:defRPr sz="1800"/>
            </a:lvl4pPr>
            <a:lvl5pPr marL="2085695" indent="0" algn="ctr">
              <a:buNone/>
              <a:defRPr sz="1800"/>
            </a:lvl5pPr>
            <a:lvl6pPr marL="2607118" indent="0" algn="ctr">
              <a:buNone/>
              <a:defRPr sz="1800"/>
            </a:lvl6pPr>
            <a:lvl7pPr marL="3128542" indent="0" algn="ctr">
              <a:buNone/>
              <a:defRPr sz="1800"/>
            </a:lvl7pPr>
            <a:lvl8pPr marL="3649966" indent="0" algn="ctr">
              <a:buNone/>
              <a:defRPr sz="1800"/>
            </a:lvl8pPr>
            <a:lvl9pPr marL="4171390" indent="0" algn="ctr">
              <a:buNone/>
              <a:defRPr sz="18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860626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820875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2"/>
            <a:ext cx="9221689" cy="3144614"/>
          </a:xfrm>
        </p:spPr>
        <p:txBody>
          <a:bodyPr anchor="b"/>
          <a:lstStyle>
            <a:lvl1pPr>
              <a:defRPr sz="67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4"/>
            <a:ext cx="9221689" cy="1653679"/>
          </a:xfrm>
        </p:spPr>
        <p:txBody>
          <a:bodyPr/>
          <a:lstStyle>
            <a:lvl1pPr marL="0" indent="0">
              <a:buNone/>
              <a:defRPr sz="2699">
                <a:solidFill>
                  <a:schemeClr val="tx1"/>
                </a:solidFill>
              </a:defRPr>
            </a:lvl1pPr>
            <a:lvl2pPr marL="521424" indent="0">
              <a:buNone/>
              <a:defRPr sz="2300">
                <a:solidFill>
                  <a:schemeClr val="tx1">
                    <a:tint val="75000"/>
                  </a:schemeClr>
                </a:solidFill>
              </a:defRPr>
            </a:lvl2pPr>
            <a:lvl3pPr marL="1042847" indent="0">
              <a:buNone/>
              <a:defRPr sz="2100">
                <a:solidFill>
                  <a:schemeClr val="tx1">
                    <a:tint val="75000"/>
                  </a:schemeClr>
                </a:solidFill>
              </a:defRPr>
            </a:lvl3pPr>
            <a:lvl4pPr marL="1564271" indent="0">
              <a:buNone/>
              <a:defRPr sz="1800">
                <a:solidFill>
                  <a:schemeClr val="tx1">
                    <a:tint val="75000"/>
                  </a:schemeClr>
                </a:solidFill>
              </a:defRPr>
            </a:lvl4pPr>
            <a:lvl5pPr marL="2085695" indent="0">
              <a:buNone/>
              <a:defRPr sz="1800">
                <a:solidFill>
                  <a:schemeClr val="tx1">
                    <a:tint val="75000"/>
                  </a:schemeClr>
                </a:solidFill>
              </a:defRPr>
            </a:lvl5pPr>
            <a:lvl6pPr marL="2607118" indent="0">
              <a:buNone/>
              <a:defRPr sz="1800">
                <a:solidFill>
                  <a:schemeClr val="tx1">
                    <a:tint val="75000"/>
                  </a:schemeClr>
                </a:solidFill>
              </a:defRPr>
            </a:lvl6pPr>
            <a:lvl7pPr marL="3128542" indent="0">
              <a:buNone/>
              <a:defRPr sz="1800">
                <a:solidFill>
                  <a:schemeClr val="tx1">
                    <a:tint val="75000"/>
                  </a:schemeClr>
                </a:solidFill>
              </a:defRPr>
            </a:lvl7pPr>
            <a:lvl8pPr marL="3649966" indent="0">
              <a:buNone/>
              <a:defRPr sz="1800">
                <a:solidFill>
                  <a:schemeClr val="tx1">
                    <a:tint val="75000"/>
                  </a:schemeClr>
                </a:solidFill>
              </a:defRPr>
            </a:lvl8pPr>
            <a:lvl9pPr marL="4171390" indent="0">
              <a:buNone/>
              <a:defRPr sz="18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192802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3"/>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1" y="2012413"/>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733537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5"/>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8" cy="908210"/>
          </a:xfrm>
        </p:spPr>
        <p:txBody>
          <a:bodyPr anchor="b"/>
          <a:lstStyle>
            <a:lvl1pPr marL="0" indent="0">
              <a:buNone/>
              <a:defRPr sz="2699" b="1"/>
            </a:lvl1pPr>
            <a:lvl2pPr marL="521424" indent="0">
              <a:buNone/>
              <a:defRPr sz="2300" b="1"/>
            </a:lvl2pPr>
            <a:lvl3pPr marL="1042847" indent="0">
              <a:buNone/>
              <a:defRPr sz="2100" b="1"/>
            </a:lvl3pPr>
            <a:lvl4pPr marL="1564271" indent="0">
              <a:buNone/>
              <a:defRPr sz="1800" b="1"/>
            </a:lvl4pPr>
            <a:lvl5pPr marL="2085695" indent="0">
              <a:buNone/>
              <a:defRPr sz="1800" b="1"/>
            </a:lvl5pPr>
            <a:lvl6pPr marL="2607118" indent="0">
              <a:buNone/>
              <a:defRPr sz="1800" b="1"/>
            </a:lvl6pPr>
            <a:lvl7pPr marL="3128542" indent="0">
              <a:buNone/>
              <a:defRPr sz="1800" b="1"/>
            </a:lvl7pPr>
            <a:lvl8pPr marL="3649966" indent="0">
              <a:buNone/>
              <a:defRPr sz="1800" b="1"/>
            </a:lvl8pPr>
            <a:lvl9pPr marL="4171390" indent="0">
              <a:buNone/>
              <a:defRPr sz="1800"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8"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99" b="1"/>
            </a:lvl1pPr>
            <a:lvl2pPr marL="521424" indent="0">
              <a:buNone/>
              <a:defRPr sz="2300" b="1"/>
            </a:lvl2pPr>
            <a:lvl3pPr marL="1042847" indent="0">
              <a:buNone/>
              <a:defRPr sz="2100" b="1"/>
            </a:lvl3pPr>
            <a:lvl4pPr marL="1564271" indent="0">
              <a:buNone/>
              <a:defRPr sz="1800" b="1"/>
            </a:lvl4pPr>
            <a:lvl5pPr marL="2085695" indent="0">
              <a:buNone/>
              <a:defRPr sz="1800" b="1"/>
            </a:lvl5pPr>
            <a:lvl6pPr marL="2607118" indent="0">
              <a:buNone/>
              <a:defRPr sz="1800" b="1"/>
            </a:lvl6pPr>
            <a:lvl7pPr marL="3128542" indent="0">
              <a:buNone/>
              <a:defRPr sz="1800" b="1"/>
            </a:lvl7pPr>
            <a:lvl8pPr marL="3649966" indent="0">
              <a:buNone/>
              <a:defRPr sz="1800" b="1"/>
            </a:lvl8pPr>
            <a:lvl9pPr marL="4171390" indent="0">
              <a:buNone/>
              <a:defRPr sz="1800"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2022/11/28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412347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2022/11/28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630585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2022/11/28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111829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9"/>
            <a:ext cx="3448388" cy="1763924"/>
          </a:xfrm>
        </p:spPr>
        <p:txBody>
          <a:bodyPr anchor="b"/>
          <a:lstStyle>
            <a:lvl1pPr>
              <a:defRPr sz="3699"/>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1" cy="5372269"/>
          </a:xfrm>
        </p:spPr>
        <p:txBody>
          <a:bodyPr/>
          <a:lstStyle>
            <a:lvl1pPr>
              <a:defRPr sz="3699"/>
            </a:lvl1pPr>
            <a:lvl2pPr>
              <a:defRPr sz="3199"/>
            </a:lvl2pPr>
            <a:lvl3pPr>
              <a:defRPr sz="2699"/>
            </a:lvl3pPr>
            <a:lvl4pPr>
              <a:defRPr sz="2300"/>
            </a:lvl4pPr>
            <a:lvl5pPr>
              <a:defRPr sz="2300"/>
            </a:lvl5pPr>
            <a:lvl6pPr>
              <a:defRPr sz="2300"/>
            </a:lvl6pPr>
            <a:lvl7pPr>
              <a:defRPr sz="2300"/>
            </a:lvl7pPr>
            <a:lvl8pPr>
              <a:defRPr sz="2300"/>
            </a:lvl8pPr>
            <a:lvl9pPr>
              <a:defRPr sz="2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3"/>
            <a:ext cx="3448388" cy="4201570"/>
          </a:xfrm>
        </p:spPr>
        <p:txBody>
          <a:bodyPr/>
          <a:lstStyle>
            <a:lvl1pPr marL="0" indent="0">
              <a:buNone/>
              <a:defRPr sz="1800"/>
            </a:lvl1pPr>
            <a:lvl2pPr marL="521424" indent="0">
              <a:buNone/>
              <a:defRPr sz="1600"/>
            </a:lvl2pPr>
            <a:lvl3pPr marL="1042847" indent="0">
              <a:buNone/>
              <a:defRPr sz="1400"/>
            </a:lvl3pPr>
            <a:lvl4pPr marL="1564271" indent="0">
              <a:buNone/>
              <a:defRPr sz="1100"/>
            </a:lvl4pPr>
            <a:lvl5pPr marL="2085695" indent="0">
              <a:buNone/>
              <a:defRPr sz="1100"/>
            </a:lvl5pPr>
            <a:lvl6pPr marL="2607118" indent="0">
              <a:buNone/>
              <a:defRPr sz="1100"/>
            </a:lvl6pPr>
            <a:lvl7pPr marL="3128542" indent="0">
              <a:buNone/>
              <a:defRPr sz="1100"/>
            </a:lvl7pPr>
            <a:lvl8pPr marL="3649966" indent="0">
              <a:buNone/>
              <a:defRPr sz="1100"/>
            </a:lvl8pPr>
            <a:lvl9pPr marL="4171390" indent="0">
              <a:buNone/>
              <a:defRPr sz="11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408902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9"/>
            <a:ext cx="3448388" cy="1763924"/>
          </a:xfrm>
        </p:spPr>
        <p:txBody>
          <a:bodyPr anchor="b"/>
          <a:lstStyle>
            <a:lvl1pPr>
              <a:defRPr sz="369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1" cy="5372269"/>
          </a:xfrm>
        </p:spPr>
        <p:txBody>
          <a:bodyPr anchor="t"/>
          <a:lstStyle>
            <a:lvl1pPr marL="0" indent="0">
              <a:buNone/>
              <a:defRPr sz="3699"/>
            </a:lvl1pPr>
            <a:lvl2pPr marL="521424" indent="0">
              <a:buNone/>
              <a:defRPr sz="3199"/>
            </a:lvl2pPr>
            <a:lvl3pPr marL="1042847" indent="0">
              <a:buNone/>
              <a:defRPr sz="2699"/>
            </a:lvl3pPr>
            <a:lvl4pPr marL="1564271" indent="0">
              <a:buNone/>
              <a:defRPr sz="2300"/>
            </a:lvl4pPr>
            <a:lvl5pPr marL="2085695" indent="0">
              <a:buNone/>
              <a:defRPr sz="2300"/>
            </a:lvl5pPr>
            <a:lvl6pPr marL="2607118" indent="0">
              <a:buNone/>
              <a:defRPr sz="2300"/>
            </a:lvl6pPr>
            <a:lvl7pPr marL="3128542" indent="0">
              <a:buNone/>
              <a:defRPr sz="2300"/>
            </a:lvl7pPr>
            <a:lvl8pPr marL="3649966" indent="0">
              <a:buNone/>
              <a:defRPr sz="2300"/>
            </a:lvl8pPr>
            <a:lvl9pPr marL="4171390" indent="0">
              <a:buNone/>
              <a:defRPr sz="2300"/>
            </a:lvl9pPr>
          </a:lstStyle>
          <a:p>
            <a:r>
              <a:rPr lang="ja-JP" altLang="en-US"/>
              <a:t>図を追加</a:t>
            </a:r>
            <a:endParaRPr lang="en-US" dirty="0"/>
          </a:p>
        </p:txBody>
      </p:sp>
      <p:sp>
        <p:nvSpPr>
          <p:cNvPr id="4" name="Text Placeholder 3"/>
          <p:cNvSpPr>
            <a:spLocks noGrp="1"/>
          </p:cNvSpPr>
          <p:nvPr>
            <p:ph type="body" sz="half" idx="2"/>
          </p:nvPr>
        </p:nvSpPr>
        <p:spPr>
          <a:xfrm>
            <a:off x="736455" y="2267903"/>
            <a:ext cx="3448388" cy="4201570"/>
          </a:xfrm>
        </p:spPr>
        <p:txBody>
          <a:bodyPr/>
          <a:lstStyle>
            <a:lvl1pPr marL="0" indent="0">
              <a:buNone/>
              <a:defRPr sz="1800"/>
            </a:lvl1pPr>
            <a:lvl2pPr marL="521424" indent="0">
              <a:buNone/>
              <a:defRPr sz="1600"/>
            </a:lvl2pPr>
            <a:lvl3pPr marL="1042847" indent="0">
              <a:buNone/>
              <a:defRPr sz="1400"/>
            </a:lvl3pPr>
            <a:lvl4pPr marL="1564271" indent="0">
              <a:buNone/>
              <a:defRPr sz="1100"/>
            </a:lvl4pPr>
            <a:lvl5pPr marL="2085695" indent="0">
              <a:buNone/>
              <a:defRPr sz="1100"/>
            </a:lvl5pPr>
            <a:lvl6pPr marL="2607118" indent="0">
              <a:buNone/>
              <a:defRPr sz="1100"/>
            </a:lvl6pPr>
            <a:lvl7pPr marL="3128542" indent="0">
              <a:buNone/>
              <a:defRPr sz="1100"/>
            </a:lvl7pPr>
            <a:lvl8pPr marL="3649966" indent="0">
              <a:buNone/>
              <a:defRPr sz="1100"/>
            </a:lvl8pPr>
            <a:lvl9pPr marL="4171390" indent="0">
              <a:buNone/>
              <a:defRPr sz="11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420460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136431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02486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11"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16"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17"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2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1"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24"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5"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lstStyle/>
          <a:p>
            <a:pPr algn="ctr"/>
            <a:r>
              <a:rPr lang="en-US" sz="1100">
                <a:latin typeface="Meiryo UI"/>
              </a:rPr>
              <a:t>タイトルテキストの書式を編集するにはクリックします。</a:t>
            </a:r>
            <a:endParaRPr/>
          </a:p>
        </p:txBody>
      </p:sp>
      <p:sp>
        <p:nvSpPr>
          <p:cNvPr id="6" name="PlaceHolder 2"/>
          <p:cNvSpPr>
            <a:spLocks noGrp="1"/>
          </p:cNvSpPr>
          <p:nvPr>
            <p:ph type="body"/>
          </p:nvPr>
        </p:nvSpPr>
        <p:spPr>
          <a:xfrm>
            <a:off x="858600" y="1960560"/>
            <a:ext cx="8974440" cy="3966840"/>
          </a:xfrm>
          <a:prstGeom prst="rect">
            <a:avLst/>
          </a:prstGeom>
        </p:spPr>
        <p:txBody>
          <a:bodyPr lIns="0" tIns="0" rIns="0" bIns="0"/>
          <a:lstStyle/>
          <a:p>
            <a:pPr>
              <a:buSzPct val="45000"/>
              <a:buFont typeface="StarSymbol"/>
              <a:buChar char=""/>
            </a:pPr>
            <a:r>
              <a:rPr lang="en-US" sz="2890">
                <a:latin typeface="Arial"/>
              </a:rPr>
              <a:t>アウトラインテキストの書式を編集するにはクリックします。</a:t>
            </a:r>
            <a:endParaRPr/>
          </a:p>
          <a:p>
            <a:pPr lvl="1">
              <a:buSzPct val="75000"/>
              <a:buFont typeface="StarSymbol"/>
              <a:buChar char=""/>
            </a:pPr>
            <a:r>
              <a:rPr lang="en-US" sz="2530">
                <a:latin typeface="Arial"/>
              </a:rPr>
              <a:t>2レベル目のアウトライン</a:t>
            </a:r>
            <a:endParaRPr/>
          </a:p>
          <a:p>
            <a:pPr lvl="2">
              <a:buSzPct val="45000"/>
              <a:buFont typeface="StarSymbol"/>
              <a:buChar char=""/>
            </a:pPr>
            <a:r>
              <a:rPr lang="en-US" sz="2170">
                <a:latin typeface="Arial"/>
              </a:rPr>
              <a:t>3レベル目のアウトライン</a:t>
            </a:r>
            <a:endParaRPr/>
          </a:p>
          <a:p>
            <a:pPr lvl="3">
              <a:buSzPct val="75000"/>
              <a:buFont typeface="StarSymbol"/>
              <a:buChar char=""/>
            </a:pPr>
            <a:r>
              <a:rPr lang="en-US" sz="1810">
                <a:latin typeface="Arial"/>
              </a:rPr>
              <a:t>4レベル目のアウトライン</a:t>
            </a:r>
            <a:endParaRPr/>
          </a:p>
          <a:p>
            <a:pPr lvl="4">
              <a:buSzPct val="45000"/>
              <a:buFont typeface="StarSymbol"/>
              <a:buChar char=""/>
            </a:pPr>
            <a:r>
              <a:rPr lang="en-US" sz="1810">
                <a:latin typeface="Arial"/>
              </a:rPr>
              <a:t>5レベル目のアウトライン</a:t>
            </a:r>
            <a:endParaRPr/>
          </a:p>
          <a:p>
            <a:pPr lvl="5">
              <a:buSzPct val="45000"/>
              <a:buFont typeface="StarSymbol"/>
              <a:buChar char=""/>
            </a:pPr>
            <a:r>
              <a:rPr lang="en-US" sz="1810">
                <a:latin typeface="Arial"/>
              </a:rPr>
              <a:t>6レベル目のアウトライン</a:t>
            </a:r>
            <a:endParaRPr/>
          </a:p>
          <a:p>
            <a:pPr lvl="6">
              <a:buSzPct val="45000"/>
              <a:buFont typeface="StarSymbol"/>
              <a:buChar char=""/>
            </a:pPr>
            <a:r>
              <a:rPr lang="en-US" sz="1810">
                <a:latin typeface="Arial"/>
              </a:rPr>
              <a:t>7レベル目のアウトライン</a:t>
            </a:r>
            <a:endParaRPr/>
          </a:p>
        </p:txBody>
      </p:sp>
      <p:sp>
        <p:nvSpPr>
          <p:cNvPr id="2" name="PlaceHolder 3"/>
          <p:cNvSpPr>
            <a:spLocks noGrp="1"/>
          </p:cNvSpPr>
          <p:nvPr>
            <p:ph type="dt"/>
          </p:nvPr>
        </p:nvSpPr>
        <p:spPr>
          <a:xfrm>
            <a:off x="858600" y="6591240"/>
            <a:ext cx="2323080" cy="471600"/>
          </a:xfrm>
          <a:prstGeom prst="rect">
            <a:avLst/>
          </a:prstGeom>
        </p:spPr>
        <p:txBody>
          <a:bodyPr lIns="0" tIns="0" rIns="0" bIns="0"/>
          <a:lstStyle/>
          <a:p>
            <a:r>
              <a:rPr lang="en-US" sz="1400" dirty="0">
                <a:latin typeface="Times New Roman"/>
              </a:rPr>
              <a:t>&lt;日付/時刻&gt;</a:t>
            </a:r>
            <a:endParaRPr dirty="0"/>
          </a:p>
        </p:txBody>
      </p:sp>
      <p:sp>
        <p:nvSpPr>
          <p:cNvPr id="3" name="PlaceHolder 4"/>
          <p:cNvSpPr>
            <a:spLocks noGrp="1"/>
          </p:cNvSpPr>
          <p:nvPr>
            <p:ph type="ftr"/>
          </p:nvPr>
        </p:nvSpPr>
        <p:spPr>
          <a:xfrm>
            <a:off x="3770280" y="6591240"/>
            <a:ext cx="3160800" cy="471600"/>
          </a:xfrm>
          <a:prstGeom prst="rect">
            <a:avLst/>
          </a:prstGeom>
        </p:spPr>
        <p:txBody>
          <a:bodyPr lIns="0" tIns="0" rIns="0" bIns="0"/>
          <a:lstStyle/>
          <a:p>
            <a:pPr algn="ctr"/>
            <a:r>
              <a:rPr lang="en-US" sz="1400" dirty="0">
                <a:latin typeface="Times New Roman"/>
              </a:rPr>
              <a:t>&lt;</a:t>
            </a:r>
            <a:r>
              <a:rPr lang="en-US" sz="1400" dirty="0" err="1">
                <a:latin typeface="Times New Roman"/>
              </a:rPr>
              <a:t>フッタ</a:t>
            </a:r>
            <a:r>
              <a:rPr lang="en-US" sz="1400" dirty="0">
                <a:latin typeface="Times New Roman"/>
              </a:rPr>
              <a:t>ー&gt;</a:t>
            </a:r>
            <a:endParaRPr dirty="0"/>
          </a:p>
        </p:txBody>
      </p:sp>
      <p:sp>
        <p:nvSpPr>
          <p:cNvPr id="4" name="PlaceHolder 5"/>
          <p:cNvSpPr>
            <a:spLocks noGrp="1"/>
          </p:cNvSpPr>
          <p:nvPr>
            <p:ph type="sldNum"/>
          </p:nvPr>
        </p:nvSpPr>
        <p:spPr>
          <a:xfrm>
            <a:off x="7509600" y="6591240"/>
            <a:ext cx="2323080" cy="471600"/>
          </a:xfrm>
          <a:prstGeom prst="rect">
            <a:avLst/>
          </a:prstGeom>
        </p:spPr>
        <p:txBody>
          <a:bodyPr lIns="0" tIns="0" rIns="0" bIns="0"/>
          <a:lstStyle/>
          <a:p>
            <a:pPr algn="r"/>
            <a:fld id="{0FCEDD54-EF6F-4516-A096-147B42B01F1B}" type="slidenum">
              <a:rPr lang="en-US" sz="14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160640" y="932040"/>
            <a:ext cx="8370000" cy="1033200"/>
          </a:xfrm>
          <a:prstGeom prst="rect">
            <a:avLst/>
          </a:prstGeom>
        </p:spPr>
        <p:txBody>
          <a:bodyPr lIns="0" tIns="0" rIns="0" bIns="0" anchor="ctr"/>
          <a:lstStyle/>
          <a:p>
            <a:r>
              <a:rPr lang="ja-JP" sz="1629">
                <a:latin typeface="Arial"/>
              </a:rPr>
              <a:t>タイトルテキストの書式を編集するにはクリックします。</a:t>
            </a:r>
            <a:endParaRPr/>
          </a:p>
        </p:txBody>
      </p:sp>
      <p:sp>
        <p:nvSpPr>
          <p:cNvPr id="40" name="PlaceHolder 2"/>
          <p:cNvSpPr>
            <a:spLocks noGrp="1"/>
          </p:cNvSpPr>
          <p:nvPr>
            <p:ph type="body"/>
          </p:nvPr>
        </p:nvSpPr>
        <p:spPr>
          <a:xfrm>
            <a:off x="1160640" y="2133720"/>
            <a:ext cx="8370000" cy="3588840"/>
          </a:xfrm>
          <a:prstGeom prst="rect">
            <a:avLst/>
          </a:prstGeom>
        </p:spPr>
        <p:txBody>
          <a:bodyPr lIns="0" tIns="0" rIns="0" bIns="0"/>
          <a:lstStyle/>
          <a:p>
            <a:pPr>
              <a:buSzPct val="45000"/>
              <a:buFont typeface="StarSymbol"/>
              <a:buChar char=""/>
            </a:pPr>
            <a:r>
              <a:rPr lang="ja-JP" sz="1629">
                <a:latin typeface="Arial"/>
              </a:rPr>
              <a:t>アウトラインテキストの書式を編集するにはクリックします。</a:t>
            </a:r>
            <a:endParaRPr/>
          </a:p>
          <a:p>
            <a:pPr lvl="1">
              <a:buSzPct val="75000"/>
              <a:buFont typeface="StarSymbol"/>
              <a:buChar char=""/>
            </a:pPr>
            <a:r>
              <a:rPr lang="ja-JP" sz="1629">
                <a:latin typeface="Arial"/>
              </a:rPr>
              <a:t>2レベル目のアウトライン</a:t>
            </a:r>
            <a:endParaRPr/>
          </a:p>
          <a:p>
            <a:pPr lvl="2">
              <a:buSzPct val="45000"/>
              <a:buFont typeface="StarSymbol"/>
              <a:buChar char=""/>
            </a:pPr>
            <a:r>
              <a:rPr lang="ja-JP" sz="1629">
                <a:latin typeface="Arial"/>
              </a:rPr>
              <a:t>3レベル目のアウトライン</a:t>
            </a:r>
            <a:endParaRPr/>
          </a:p>
          <a:p>
            <a:pPr lvl="3">
              <a:buSzPct val="75000"/>
              <a:buFont typeface="StarSymbol"/>
              <a:buChar char=""/>
            </a:pPr>
            <a:r>
              <a:rPr lang="ja-JP" sz="1629">
                <a:latin typeface="Arial"/>
              </a:rPr>
              <a:t>4レベル目のアウトライン</a:t>
            </a:r>
            <a:endParaRPr/>
          </a:p>
          <a:p>
            <a:pPr lvl="4">
              <a:buSzPct val="45000"/>
              <a:buFont typeface="StarSymbol"/>
              <a:buChar char=""/>
            </a:pPr>
            <a:r>
              <a:rPr lang="ja-JP" sz="1810">
                <a:latin typeface="Arial"/>
              </a:rPr>
              <a:t>5レベル目のアウトライン</a:t>
            </a:r>
            <a:endParaRPr/>
          </a:p>
          <a:p>
            <a:pPr lvl="5">
              <a:buSzPct val="45000"/>
              <a:buFont typeface="StarSymbol"/>
              <a:buChar char=""/>
            </a:pPr>
            <a:r>
              <a:rPr lang="ja-JP" sz="1810">
                <a:latin typeface="Arial"/>
              </a:rPr>
              <a:t>6レベル目のアウトライン</a:t>
            </a:r>
            <a:endParaRPr/>
          </a:p>
          <a:p>
            <a:pPr lvl="6">
              <a:buSzPct val="45000"/>
              <a:buFont typeface="StarSymbol"/>
              <a:buChar char=""/>
            </a:pPr>
            <a:r>
              <a:rPr lang="ja-JP" sz="1810">
                <a:latin typeface="Arial"/>
              </a:rPr>
              <a:t>7レベル目のアウトライン</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5"/>
            <a:ext cx="9221689" cy="1461188"/>
          </a:xfrm>
          <a:prstGeom prst="rect">
            <a:avLst/>
          </a:prstGeom>
        </p:spPr>
        <p:txBody>
          <a:bodyPr vert="horz" lIns="104306" tIns="52153" rIns="104306" bIns="52153"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3"/>
            <a:ext cx="9221689" cy="4796544"/>
          </a:xfrm>
          <a:prstGeom prst="rect">
            <a:avLst/>
          </a:prstGeom>
        </p:spPr>
        <p:txBody>
          <a:bodyPr vert="horz" lIns="104306" tIns="52153" rIns="104306" bIns="52153"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1"/>
            <a:ext cx="2405658" cy="402482"/>
          </a:xfrm>
          <a:prstGeom prst="rect">
            <a:avLst/>
          </a:prstGeom>
        </p:spPr>
        <p:txBody>
          <a:bodyPr vert="horz" lIns="104306" tIns="52153" rIns="104306" bIns="52153" rtlCol="0" anchor="ctr"/>
          <a:lstStyle>
            <a:lvl1pPr algn="l">
              <a:defRPr sz="1400">
                <a:solidFill>
                  <a:schemeClr val="tx1">
                    <a:tint val="75000"/>
                  </a:schemeClr>
                </a:solidFill>
              </a:defRPr>
            </a:lvl1pPr>
          </a:lstStyle>
          <a:p>
            <a:fld id="{933B0390-B2EF-4422-8787-E8B82DA5B288}" type="datetimeFigureOut">
              <a:rPr kumimoji="1" lang="ja-JP" altLang="en-US" smtClean="0"/>
              <a:t>2022/11/28</a:t>
            </a:fld>
            <a:endParaRPr kumimoji="1" lang="ja-JP" altLang="en-US"/>
          </a:p>
        </p:txBody>
      </p:sp>
      <p:sp>
        <p:nvSpPr>
          <p:cNvPr id="5" name="Footer Placeholder 4"/>
          <p:cNvSpPr>
            <a:spLocks noGrp="1"/>
          </p:cNvSpPr>
          <p:nvPr>
            <p:ph type="ftr" sz="quarter" idx="3"/>
          </p:nvPr>
        </p:nvSpPr>
        <p:spPr>
          <a:xfrm>
            <a:off x="3541664" y="7006701"/>
            <a:ext cx="3608487" cy="402482"/>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4" y="7006701"/>
            <a:ext cx="2405658" cy="402482"/>
          </a:xfrm>
          <a:prstGeom prst="rect">
            <a:avLst/>
          </a:prstGeom>
        </p:spPr>
        <p:txBody>
          <a:bodyPr vert="horz" lIns="104306" tIns="52153" rIns="104306" bIns="52153" rtlCol="0" anchor="ctr"/>
          <a:lstStyle>
            <a:lvl1pPr algn="r">
              <a:defRPr sz="1400">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7399374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1042847" rtl="0" eaLnBrk="1" latinLnBrk="0" hangingPunct="1">
        <a:lnSpc>
          <a:spcPct val="90000"/>
        </a:lnSpc>
        <a:spcBef>
          <a:spcPct val="0"/>
        </a:spcBef>
        <a:buNone/>
        <a:defRPr kumimoji="1" sz="4999" kern="1200">
          <a:solidFill>
            <a:schemeClr val="tx1"/>
          </a:solidFill>
          <a:latin typeface="+mj-lt"/>
          <a:ea typeface="+mj-ea"/>
          <a:cs typeface="+mj-cs"/>
        </a:defRPr>
      </a:lvl1pPr>
    </p:titleStyle>
    <p:bodyStyle>
      <a:lvl1pPr marL="260712" indent="-260712" algn="l" defTabSz="1042847" rtl="0" eaLnBrk="1" latinLnBrk="0" hangingPunct="1">
        <a:lnSpc>
          <a:spcPct val="90000"/>
        </a:lnSpc>
        <a:spcBef>
          <a:spcPts val="1141"/>
        </a:spcBef>
        <a:buFont typeface="Arial" panose="020B0604020202020204" pitchFamily="34" charset="0"/>
        <a:buChar char="•"/>
        <a:defRPr kumimoji="1" sz="3199" kern="1200">
          <a:solidFill>
            <a:schemeClr val="tx1"/>
          </a:solidFill>
          <a:latin typeface="+mn-lt"/>
          <a:ea typeface="+mn-ea"/>
          <a:cs typeface="+mn-cs"/>
        </a:defRPr>
      </a:lvl1pPr>
      <a:lvl2pPr marL="782136" indent="-260712" algn="l" defTabSz="1042847" rtl="0" eaLnBrk="1" latinLnBrk="0" hangingPunct="1">
        <a:lnSpc>
          <a:spcPct val="90000"/>
        </a:lnSpc>
        <a:spcBef>
          <a:spcPts val="570"/>
        </a:spcBef>
        <a:buFont typeface="Arial" panose="020B0604020202020204" pitchFamily="34" charset="0"/>
        <a:buChar char="•"/>
        <a:defRPr kumimoji="1" sz="2699" kern="1200">
          <a:solidFill>
            <a:schemeClr val="tx1"/>
          </a:solidFill>
          <a:latin typeface="+mn-lt"/>
          <a:ea typeface="+mn-ea"/>
          <a:cs typeface="+mn-cs"/>
        </a:defRPr>
      </a:lvl2pPr>
      <a:lvl3pPr marL="1303559" indent="-260712" algn="l" defTabSz="1042847" rtl="0" eaLnBrk="1" latinLnBrk="0" hangingPunct="1">
        <a:lnSpc>
          <a:spcPct val="90000"/>
        </a:lnSpc>
        <a:spcBef>
          <a:spcPts val="570"/>
        </a:spcBef>
        <a:buFont typeface="Arial" panose="020B0604020202020204" pitchFamily="34" charset="0"/>
        <a:buChar char="•"/>
        <a:defRPr kumimoji="1" sz="2300" kern="1200">
          <a:solidFill>
            <a:schemeClr val="tx1"/>
          </a:solidFill>
          <a:latin typeface="+mn-lt"/>
          <a:ea typeface="+mn-ea"/>
          <a:cs typeface="+mn-cs"/>
        </a:defRPr>
      </a:lvl3pPr>
      <a:lvl4pPr marL="1824983" indent="-260712" algn="l" defTabSz="1042847" rtl="0" eaLnBrk="1" latinLnBrk="0" hangingPunct="1">
        <a:lnSpc>
          <a:spcPct val="90000"/>
        </a:lnSpc>
        <a:spcBef>
          <a:spcPts val="570"/>
        </a:spcBef>
        <a:buFont typeface="Arial" panose="020B0604020202020204" pitchFamily="34" charset="0"/>
        <a:buChar char="•"/>
        <a:defRPr kumimoji="1" sz="2100" kern="1200">
          <a:solidFill>
            <a:schemeClr val="tx1"/>
          </a:solidFill>
          <a:latin typeface="+mn-lt"/>
          <a:ea typeface="+mn-ea"/>
          <a:cs typeface="+mn-cs"/>
        </a:defRPr>
      </a:lvl4pPr>
      <a:lvl5pPr marL="2346407" indent="-260712" algn="l" defTabSz="1042847" rtl="0" eaLnBrk="1" latinLnBrk="0" hangingPunct="1">
        <a:lnSpc>
          <a:spcPct val="90000"/>
        </a:lnSpc>
        <a:spcBef>
          <a:spcPts val="570"/>
        </a:spcBef>
        <a:buFont typeface="Arial" panose="020B0604020202020204" pitchFamily="34" charset="0"/>
        <a:buChar char="•"/>
        <a:defRPr kumimoji="1" sz="2100" kern="1200">
          <a:solidFill>
            <a:schemeClr val="tx1"/>
          </a:solidFill>
          <a:latin typeface="+mn-lt"/>
          <a:ea typeface="+mn-ea"/>
          <a:cs typeface="+mn-cs"/>
        </a:defRPr>
      </a:lvl5pPr>
      <a:lvl6pPr marL="2867830" indent="-260712" algn="l" defTabSz="1042847" rtl="0" eaLnBrk="1" latinLnBrk="0" hangingPunct="1">
        <a:lnSpc>
          <a:spcPct val="90000"/>
        </a:lnSpc>
        <a:spcBef>
          <a:spcPts val="570"/>
        </a:spcBef>
        <a:buFont typeface="Arial" panose="020B0604020202020204" pitchFamily="34" charset="0"/>
        <a:buChar char="•"/>
        <a:defRPr kumimoji="1" sz="2100" kern="1200">
          <a:solidFill>
            <a:schemeClr val="tx1"/>
          </a:solidFill>
          <a:latin typeface="+mn-lt"/>
          <a:ea typeface="+mn-ea"/>
          <a:cs typeface="+mn-cs"/>
        </a:defRPr>
      </a:lvl6pPr>
      <a:lvl7pPr marL="3389254" indent="-260712" algn="l" defTabSz="1042847" rtl="0" eaLnBrk="1" latinLnBrk="0" hangingPunct="1">
        <a:lnSpc>
          <a:spcPct val="90000"/>
        </a:lnSpc>
        <a:spcBef>
          <a:spcPts val="570"/>
        </a:spcBef>
        <a:buFont typeface="Arial" panose="020B0604020202020204" pitchFamily="34" charset="0"/>
        <a:buChar char="•"/>
        <a:defRPr kumimoji="1" sz="2100" kern="1200">
          <a:solidFill>
            <a:schemeClr val="tx1"/>
          </a:solidFill>
          <a:latin typeface="+mn-lt"/>
          <a:ea typeface="+mn-ea"/>
          <a:cs typeface="+mn-cs"/>
        </a:defRPr>
      </a:lvl7pPr>
      <a:lvl8pPr marL="3910678" indent="-260712" algn="l" defTabSz="1042847" rtl="0" eaLnBrk="1" latinLnBrk="0" hangingPunct="1">
        <a:lnSpc>
          <a:spcPct val="90000"/>
        </a:lnSpc>
        <a:spcBef>
          <a:spcPts val="570"/>
        </a:spcBef>
        <a:buFont typeface="Arial" panose="020B0604020202020204" pitchFamily="34" charset="0"/>
        <a:buChar char="•"/>
        <a:defRPr kumimoji="1" sz="2100" kern="1200">
          <a:solidFill>
            <a:schemeClr val="tx1"/>
          </a:solidFill>
          <a:latin typeface="+mn-lt"/>
          <a:ea typeface="+mn-ea"/>
          <a:cs typeface="+mn-cs"/>
        </a:defRPr>
      </a:lvl8pPr>
      <a:lvl9pPr marL="4432101" indent="-260712" algn="l" defTabSz="1042847" rtl="0" eaLnBrk="1" latinLnBrk="0" hangingPunct="1">
        <a:lnSpc>
          <a:spcPct val="90000"/>
        </a:lnSpc>
        <a:spcBef>
          <a:spcPts val="57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en-US"/>
      </a:defPPr>
      <a:lvl1pPr marL="0" algn="l" defTabSz="1042847" rtl="0" eaLnBrk="1" latinLnBrk="0" hangingPunct="1">
        <a:defRPr kumimoji="1" sz="2100" kern="1200">
          <a:solidFill>
            <a:schemeClr val="tx1"/>
          </a:solidFill>
          <a:latin typeface="+mn-lt"/>
          <a:ea typeface="+mn-ea"/>
          <a:cs typeface="+mn-cs"/>
        </a:defRPr>
      </a:lvl1pPr>
      <a:lvl2pPr marL="521424" algn="l" defTabSz="1042847" rtl="0" eaLnBrk="1" latinLnBrk="0" hangingPunct="1">
        <a:defRPr kumimoji="1" sz="2100" kern="1200">
          <a:solidFill>
            <a:schemeClr val="tx1"/>
          </a:solidFill>
          <a:latin typeface="+mn-lt"/>
          <a:ea typeface="+mn-ea"/>
          <a:cs typeface="+mn-cs"/>
        </a:defRPr>
      </a:lvl2pPr>
      <a:lvl3pPr marL="1042847" algn="l" defTabSz="1042847" rtl="0" eaLnBrk="1" latinLnBrk="0" hangingPunct="1">
        <a:defRPr kumimoji="1" sz="2100" kern="1200">
          <a:solidFill>
            <a:schemeClr val="tx1"/>
          </a:solidFill>
          <a:latin typeface="+mn-lt"/>
          <a:ea typeface="+mn-ea"/>
          <a:cs typeface="+mn-cs"/>
        </a:defRPr>
      </a:lvl3pPr>
      <a:lvl4pPr marL="1564271" algn="l" defTabSz="1042847" rtl="0" eaLnBrk="1" latinLnBrk="0" hangingPunct="1">
        <a:defRPr kumimoji="1" sz="2100" kern="1200">
          <a:solidFill>
            <a:schemeClr val="tx1"/>
          </a:solidFill>
          <a:latin typeface="+mn-lt"/>
          <a:ea typeface="+mn-ea"/>
          <a:cs typeface="+mn-cs"/>
        </a:defRPr>
      </a:lvl4pPr>
      <a:lvl5pPr marL="2085695" algn="l" defTabSz="1042847" rtl="0" eaLnBrk="1" latinLnBrk="0" hangingPunct="1">
        <a:defRPr kumimoji="1" sz="2100" kern="1200">
          <a:solidFill>
            <a:schemeClr val="tx1"/>
          </a:solidFill>
          <a:latin typeface="+mn-lt"/>
          <a:ea typeface="+mn-ea"/>
          <a:cs typeface="+mn-cs"/>
        </a:defRPr>
      </a:lvl5pPr>
      <a:lvl6pPr marL="2607118" algn="l" defTabSz="1042847" rtl="0" eaLnBrk="1" latinLnBrk="0" hangingPunct="1">
        <a:defRPr kumimoji="1" sz="2100" kern="1200">
          <a:solidFill>
            <a:schemeClr val="tx1"/>
          </a:solidFill>
          <a:latin typeface="+mn-lt"/>
          <a:ea typeface="+mn-ea"/>
          <a:cs typeface="+mn-cs"/>
        </a:defRPr>
      </a:lvl6pPr>
      <a:lvl7pPr marL="3128542" algn="l" defTabSz="1042847" rtl="0" eaLnBrk="1" latinLnBrk="0" hangingPunct="1">
        <a:defRPr kumimoji="1" sz="2100" kern="1200">
          <a:solidFill>
            <a:schemeClr val="tx1"/>
          </a:solidFill>
          <a:latin typeface="+mn-lt"/>
          <a:ea typeface="+mn-ea"/>
          <a:cs typeface="+mn-cs"/>
        </a:defRPr>
      </a:lvl7pPr>
      <a:lvl8pPr marL="3649966" algn="l" defTabSz="1042847" rtl="0" eaLnBrk="1" latinLnBrk="0" hangingPunct="1">
        <a:defRPr kumimoji="1" sz="2100" kern="1200">
          <a:solidFill>
            <a:schemeClr val="tx1"/>
          </a:solidFill>
          <a:latin typeface="+mn-lt"/>
          <a:ea typeface="+mn-ea"/>
          <a:cs typeface="+mn-cs"/>
        </a:defRPr>
      </a:lvl8pPr>
      <a:lvl9pPr marL="4171390" algn="l" defTabSz="1042847"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ustomShape 1"/>
          <p:cNvSpPr/>
          <p:nvPr/>
        </p:nvSpPr>
        <p:spPr>
          <a:xfrm>
            <a:off x="630000" y="50436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　</a:t>
            </a:r>
            <a:r>
              <a:rPr lang="en-US" sz="2600" b="1" dirty="0">
                <a:solidFill>
                  <a:srgbClr val="FFFFFF"/>
                </a:solidFill>
                <a:latin typeface="Meiryo UI"/>
                <a:ea typeface="Meiryo UI"/>
              </a:rPr>
              <a:t>「緊急連絡先」　①</a:t>
            </a:r>
            <a:endParaRPr dirty="0"/>
          </a:p>
        </p:txBody>
      </p:sp>
      <p:graphicFrame>
        <p:nvGraphicFramePr>
          <p:cNvPr id="76" name="Table 2"/>
          <p:cNvGraphicFramePr/>
          <p:nvPr>
            <p:extLst>
              <p:ext uri="{D42A27DB-BD31-4B8C-83A1-F6EECF244321}">
                <p14:modId xmlns:p14="http://schemas.microsoft.com/office/powerpoint/2010/main" val="4049654661"/>
              </p:ext>
            </p:extLst>
          </p:nvPr>
        </p:nvGraphicFramePr>
        <p:xfrm>
          <a:off x="1266120" y="1879920"/>
          <a:ext cx="8042400" cy="4391280"/>
        </p:xfrm>
        <a:graphic>
          <a:graphicData uri="http://schemas.openxmlformats.org/drawingml/2006/table">
            <a:tbl>
              <a:tblPr/>
              <a:tblGrid>
                <a:gridCol w="3528000">
                  <a:extLst>
                    <a:ext uri="{9D8B030D-6E8A-4147-A177-3AD203B41FA5}">
                      <a16:colId xmlns:a16="http://schemas.microsoft.com/office/drawing/2014/main" val="20000"/>
                    </a:ext>
                  </a:extLst>
                </a:gridCol>
                <a:gridCol w="2504880">
                  <a:extLst>
                    <a:ext uri="{9D8B030D-6E8A-4147-A177-3AD203B41FA5}">
                      <a16:colId xmlns:a16="http://schemas.microsoft.com/office/drawing/2014/main" val="20001"/>
                    </a:ext>
                  </a:extLst>
                </a:gridCol>
                <a:gridCol w="2009520">
                  <a:extLst>
                    <a:ext uri="{9D8B030D-6E8A-4147-A177-3AD203B41FA5}">
                      <a16:colId xmlns:a16="http://schemas.microsoft.com/office/drawing/2014/main" val="20002"/>
                    </a:ext>
                  </a:extLst>
                </a:gridCol>
              </a:tblGrid>
              <a:tr h="351720">
                <a:tc gridSpan="3">
                  <a:txBody>
                    <a:bodyPr/>
                    <a:lstStyle/>
                    <a:p>
                      <a:pPr algn="ctr"/>
                      <a:r>
                        <a:rPr lang="en-US" sz="1600" b="1" dirty="0">
                          <a:latin typeface="Meiryo UI" panose="020B0604030504040204" pitchFamily="50" charset="-128"/>
                          <a:ea typeface="Meiryo UI" panose="020B0604030504040204" pitchFamily="50" charset="-128"/>
                        </a:rPr>
                        <a:t>観光案内</a:t>
                      </a:r>
                      <a:endParaRPr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22560">
                <a:tc>
                  <a:txBody>
                    <a:bodyPr/>
                    <a:lstStyle/>
                    <a:p>
                      <a:pPr algn="ctr"/>
                      <a:r>
                        <a:rPr lang="en-US" sz="1300" b="1" dirty="0">
                          <a:latin typeface="Meiryo UI" panose="020B0604030504040204" pitchFamily="50" charset="-128"/>
                          <a:ea typeface="Meiryo UI" panose="020B0604030504040204" pitchFamily="50" charset="-128"/>
                        </a:rPr>
                        <a:t>団体・機関名</a:t>
                      </a:r>
                      <a:endParaRPr dirty="0">
                        <a:latin typeface="Meiryo UI" panose="020B0604030504040204" pitchFamily="50" charset="-128"/>
                        <a:ea typeface="Meiryo UI" panose="020B0604030504040204" pitchFamily="50" charset="-128"/>
                      </a:endParaRPr>
                    </a:p>
                  </a:txBody>
                  <a:tcPr/>
                </a:tc>
                <a:tc>
                  <a:txBody>
                    <a:bodyPr/>
                    <a:lstStyle/>
                    <a:p>
                      <a:pPr algn="ctr"/>
                      <a:r>
                        <a:rPr lang="en-US" sz="1300" b="1" dirty="0">
                          <a:latin typeface="Meiryo UI" panose="020B0604030504040204" pitchFamily="50" charset="-128"/>
                          <a:ea typeface="Meiryo UI" panose="020B0604030504040204" pitchFamily="50" charset="-128"/>
                        </a:rPr>
                        <a:t>住所</a:t>
                      </a:r>
                      <a:endParaRPr dirty="0">
                        <a:latin typeface="Meiryo UI" panose="020B0604030504040204" pitchFamily="50" charset="-128"/>
                        <a:ea typeface="Meiryo UI" panose="020B0604030504040204" pitchFamily="50" charset="-128"/>
                      </a:endParaRPr>
                    </a:p>
                  </a:txBody>
                  <a:tcPr/>
                </a:tc>
                <a:tc>
                  <a:txBody>
                    <a:bodyPr/>
                    <a:lstStyle/>
                    <a:p>
                      <a:pPr algn="ctr"/>
                      <a:r>
                        <a:rPr lang="en-US" sz="1300" b="1" dirty="0">
                          <a:latin typeface="Meiryo UI" panose="020B0604030504040204" pitchFamily="50" charset="-128"/>
                          <a:ea typeface="Meiryo UI" panose="020B0604030504040204" pitchFamily="50" charset="-128"/>
                        </a:rPr>
                        <a:t>TEL</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73960">
                <a:tc>
                  <a:txBody>
                    <a:bodyPr/>
                    <a:lstStyle/>
                    <a:p>
                      <a:r>
                        <a:rPr lang="en-US" sz="1100" dirty="0">
                          <a:latin typeface="Meiryo UI" panose="020B0604030504040204" pitchFamily="50" charset="-128"/>
                          <a:ea typeface="Meiryo UI" panose="020B0604030504040204" pitchFamily="50" charset="-128"/>
                        </a:rPr>
                        <a:t>総合観光案内所</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JR長崎駅</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095-823-3631</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73960">
                <a:tc>
                  <a:txBody>
                    <a:bodyPr/>
                    <a:lstStyle/>
                    <a:p>
                      <a:r>
                        <a:rPr lang="en-US" sz="1100" dirty="0">
                          <a:latin typeface="Meiryo UI" panose="020B0604030504040204" pitchFamily="50" charset="-128"/>
                          <a:ea typeface="Meiryo UI" panose="020B0604030504040204" pitchFamily="50" charset="-128"/>
                        </a:rPr>
                        <a:t>長崎国際</a:t>
                      </a:r>
                      <a:r>
                        <a:rPr lang="ja-JP" altLang="en-US" sz="1100" dirty="0">
                          <a:latin typeface="Meiryo UI" panose="020B0604030504040204" pitchFamily="50" charset="-128"/>
                          <a:ea typeface="Meiryo UI" panose="020B0604030504040204" pitchFamily="50" charset="-128"/>
                        </a:rPr>
                        <a:t>観光</a:t>
                      </a:r>
                      <a:r>
                        <a:rPr lang="en-US" sz="1100" dirty="0">
                          <a:latin typeface="Meiryo UI" panose="020B0604030504040204" pitchFamily="50" charset="-128"/>
                          <a:ea typeface="Meiryo UI" panose="020B0604030504040204" pitchFamily="50" charset="-128"/>
                        </a:rPr>
                        <a:t>コンベンション協会</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長崎市出島町</a:t>
                      </a:r>
                      <a:r>
                        <a:rPr lang="en-US" altLang="ja-JP" sz="1100" dirty="0">
                          <a:latin typeface="Meiryo UI" panose="020B0604030504040204" pitchFamily="50" charset="-128"/>
                          <a:ea typeface="Meiryo UI" panose="020B0604030504040204" pitchFamily="50" charset="-128"/>
                        </a:rPr>
                        <a:t>1-1</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095-823-7423</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73960">
                <a:tc>
                  <a:txBody>
                    <a:bodyPr/>
                    <a:lstStyle/>
                    <a:p>
                      <a:r>
                        <a:rPr lang="en-US" sz="1100">
                          <a:latin typeface="Meiryo UI" panose="020B0604030504040204" pitchFamily="50" charset="-128"/>
                          <a:ea typeface="Meiryo UI" panose="020B0604030504040204" pitchFamily="50" charset="-128"/>
                        </a:rPr>
                        <a:t>長崎市</a:t>
                      </a:r>
                      <a:r>
                        <a:rPr lang="ja-JP" altLang="en-US" sz="110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文化観光部 観光交流推進室</a:t>
                      </a:r>
                      <a:endParaRPr dirty="0">
                        <a:latin typeface="Meiryo UI" panose="020B0604030504040204" pitchFamily="50" charset="-128"/>
                        <a:ea typeface="Meiryo UI" panose="020B0604030504040204" pitchFamily="50" charset="-128"/>
                      </a:endParaRPr>
                    </a:p>
                  </a:txBody>
                  <a:tcPr/>
                </a:tc>
                <a:tc>
                  <a:txBody>
                    <a:bodyPr/>
                    <a:lstStyle/>
                    <a:p>
                      <a:r>
                        <a:rPr lang="zh-TW" altLang="en-US" sz="1100" dirty="0">
                          <a:latin typeface="Meiryo UI" panose="020B0604030504040204" pitchFamily="50" charset="-128"/>
                          <a:ea typeface="Meiryo UI" panose="020B0604030504040204" pitchFamily="50" charset="-128"/>
                        </a:rPr>
                        <a:t>長崎市桜町</a:t>
                      </a:r>
                      <a:r>
                        <a:rPr lang="en-US" altLang="zh-TW" sz="1100" dirty="0">
                          <a:latin typeface="Meiryo UI" panose="020B0604030504040204" pitchFamily="50" charset="-128"/>
                          <a:ea typeface="Meiryo UI" panose="020B0604030504040204" pitchFamily="50" charset="-128"/>
                        </a:rPr>
                        <a:t>4-1</a:t>
                      </a:r>
                      <a:r>
                        <a:rPr lang="zh-TW" altLang="en-US" sz="1100" dirty="0">
                          <a:latin typeface="Meiryo UI" panose="020B0604030504040204" pitchFamily="50" charset="-128"/>
                          <a:ea typeface="Meiryo UI" panose="020B0604030504040204" pitchFamily="50" charset="-128"/>
                        </a:rPr>
                        <a:t>（長崎商工会館</a:t>
                      </a:r>
                      <a:r>
                        <a:rPr lang="en-US" altLang="zh-TW" sz="1100" dirty="0">
                          <a:latin typeface="Meiryo UI" panose="020B0604030504040204" pitchFamily="50" charset="-128"/>
                          <a:ea typeface="Meiryo UI" panose="020B0604030504040204" pitchFamily="50" charset="-128"/>
                        </a:rPr>
                        <a:t>4</a:t>
                      </a:r>
                      <a:r>
                        <a:rPr lang="zh-TW" altLang="en-US" sz="1100" dirty="0">
                          <a:latin typeface="Meiryo UI" panose="020B0604030504040204" pitchFamily="50" charset="-128"/>
                          <a:ea typeface="Meiryo UI" panose="020B0604030504040204" pitchFamily="50" charset="-128"/>
                        </a:rPr>
                        <a:t>階）</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095-829-1426</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273960">
                <a:tc>
                  <a:txBody>
                    <a:bodyPr/>
                    <a:lstStyle/>
                    <a:p>
                      <a:r>
                        <a:rPr lang="en-US" sz="1100" dirty="0">
                          <a:latin typeface="Meiryo UI" panose="020B0604030504040204" pitchFamily="50" charset="-128"/>
                          <a:ea typeface="Meiryo UI" panose="020B0604030504040204" pitchFamily="50" charset="-128"/>
                        </a:rPr>
                        <a:t>長崎県観光連盟</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長崎市元船町</a:t>
                      </a:r>
                      <a:r>
                        <a:rPr lang="en-US" altLang="ja-JP" sz="1100" dirty="0">
                          <a:latin typeface="Meiryo UI" panose="020B0604030504040204" pitchFamily="50" charset="-128"/>
                          <a:ea typeface="Meiryo UI" panose="020B0604030504040204" pitchFamily="50" charset="-128"/>
                        </a:rPr>
                        <a:t>14-10</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095-826-9407</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273960">
                <a:tc>
                  <a:txBody>
                    <a:bodyPr/>
                    <a:lstStyle/>
                    <a:p>
                      <a:r>
                        <a:rPr lang="en-US" sz="1100" dirty="0">
                          <a:latin typeface="Meiryo UI" panose="020B0604030504040204" pitchFamily="50" charset="-128"/>
                          <a:ea typeface="Meiryo UI" panose="020B0604030504040204" pitchFamily="50" charset="-128"/>
                        </a:rPr>
                        <a:t>長崎県観光振興課</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長崎市元船町14-10</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095-822-9690</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r h="351720">
                <a:tc gridSpan="3">
                  <a:txBody>
                    <a:bodyPr/>
                    <a:lstStyle/>
                    <a:p>
                      <a:pPr algn="ctr"/>
                      <a:r>
                        <a:rPr lang="en-US" sz="1600" b="1" dirty="0">
                          <a:latin typeface="Meiryo UI" panose="020B0604030504040204" pitchFamily="50" charset="-128"/>
                          <a:ea typeface="Meiryo UI" panose="020B0604030504040204" pitchFamily="50" charset="-128"/>
                        </a:rPr>
                        <a:t>救急病院の案内</a:t>
                      </a:r>
                      <a:endParaRPr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7"/>
                  </a:ext>
                </a:extLst>
              </a:tr>
              <a:tr h="273960">
                <a:tc>
                  <a:txBody>
                    <a:bodyPr/>
                    <a:lstStyle/>
                    <a:p>
                      <a:r>
                        <a:rPr lang="en-US" sz="1100" dirty="0">
                          <a:latin typeface="Meiryo UI" panose="020B0604030504040204" pitchFamily="50" charset="-128"/>
                          <a:ea typeface="Meiryo UI" panose="020B0604030504040204" pitchFamily="50" charset="-128"/>
                        </a:rPr>
                        <a:t>休日の昼間在宅当番医案内</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長崎市消防局内</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095-825-8199</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273960">
                <a:tc>
                  <a:txBody>
                    <a:bodyPr/>
                    <a:lstStyle/>
                    <a:p>
                      <a:r>
                        <a:rPr lang="en-US" sz="1100" dirty="0">
                          <a:latin typeface="Meiryo UI" panose="020B0604030504040204" pitchFamily="50" charset="-128"/>
                          <a:ea typeface="Meiryo UI" panose="020B0604030504040204" pitchFamily="50" charset="-128"/>
                        </a:rPr>
                        <a:t>長崎市夜間急患センター</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長崎市栄町2-22</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095-820-8699</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9"/>
                  </a:ext>
                </a:extLst>
              </a:tr>
              <a:tr h="273960">
                <a:tc>
                  <a:txBody>
                    <a:bodyPr/>
                    <a:lstStyle/>
                    <a:p>
                      <a:r>
                        <a:rPr lang="en-US" sz="1100" dirty="0">
                          <a:latin typeface="Meiryo UI" panose="020B0604030504040204" pitchFamily="50" charset="-128"/>
                          <a:ea typeface="Meiryo UI" panose="020B0604030504040204" pitchFamily="50" charset="-128"/>
                        </a:rPr>
                        <a:t>長崎みなとメディカルセンター市民病院</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長崎市新地町6-39</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095-822-3251</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0"/>
                  </a:ext>
                </a:extLst>
              </a:tr>
              <a:tr h="351720">
                <a:tc gridSpan="3">
                  <a:txBody>
                    <a:bodyPr/>
                    <a:lstStyle/>
                    <a:p>
                      <a:pPr algn="ctr"/>
                      <a:r>
                        <a:rPr lang="en-US" sz="1600" b="1" dirty="0">
                          <a:latin typeface="Meiryo UI" panose="020B0604030504040204" pitchFamily="50" charset="-128"/>
                          <a:ea typeface="Meiryo UI" panose="020B0604030504040204" pitchFamily="50" charset="-128"/>
                        </a:rPr>
                        <a:t>長崎市防災センター</a:t>
                      </a:r>
                      <a:endParaRPr dirty="0">
                        <a:latin typeface="Meiryo UI" panose="020B0604030504040204" pitchFamily="50" charset="-128"/>
                        <a:ea typeface="Meiryo UI" panose="020B0604030504040204" pitchFamily="50" charset="-128"/>
                      </a:endParaRPr>
                    </a:p>
                  </a:txBody>
                  <a:tcPr>
                    <a:solidFill>
                      <a:schemeClr val="accent3">
                        <a:lumMod val="40000"/>
                        <a:lumOff val="6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11"/>
                  </a:ext>
                </a:extLst>
              </a:tr>
              <a:tr h="273960">
                <a:tc>
                  <a:txBody>
                    <a:bodyPr/>
                    <a:lstStyle/>
                    <a:p>
                      <a:r>
                        <a:rPr lang="en-US" sz="1100" dirty="0">
                          <a:latin typeface="Meiryo UI" panose="020B0604030504040204" pitchFamily="50" charset="-128"/>
                          <a:ea typeface="Meiryo UI" panose="020B0604030504040204" pitchFamily="50" charset="-128"/>
                        </a:rPr>
                        <a:t>防災危機管理室</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長崎市消防局内</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095-822-0480</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2"/>
                  </a:ext>
                </a:extLst>
              </a:tr>
              <a:tr h="273960">
                <a:tc>
                  <a:txBody>
                    <a:bodyPr/>
                    <a:lstStyle/>
                    <a:p>
                      <a:r>
                        <a:rPr lang="en-US" sz="1100" dirty="0">
                          <a:latin typeface="Meiryo UI" panose="020B0604030504040204" pitchFamily="50" charset="-128"/>
                          <a:ea typeface="Meiryo UI" panose="020B0604030504040204" pitchFamily="50" charset="-128"/>
                        </a:rPr>
                        <a:t>消防局指令課</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長崎市消防局内</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095-822-0461</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3"/>
                  </a:ext>
                </a:extLst>
              </a:tr>
              <a:tr h="273960">
                <a:tc>
                  <a:txBody>
                    <a:bodyPr/>
                    <a:lstStyle/>
                    <a:p>
                      <a:r>
                        <a:rPr lang="en-US" sz="1100" dirty="0">
                          <a:latin typeface="Meiryo UI" panose="020B0604030504040204" pitchFamily="50" charset="-128"/>
                          <a:ea typeface="Meiryo UI" panose="020B0604030504040204" pitchFamily="50" charset="-128"/>
                        </a:rPr>
                        <a:t>市役所人事課</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長崎市役所内</a:t>
                      </a:r>
                      <a:endParaRPr dirty="0">
                        <a:latin typeface="Meiryo UI" panose="020B0604030504040204" pitchFamily="50" charset="-128"/>
                        <a:ea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rPr>
                        <a:t>095-829-1119</a:t>
                      </a:r>
                      <a:endParaRPr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4"/>
                  </a:ext>
                </a:extLst>
              </a:tr>
            </a:tbl>
          </a:graphicData>
        </a:graphic>
      </p:graphicFrame>
      <p:sp>
        <p:nvSpPr>
          <p:cNvPr id="77" name="TextShape 3"/>
          <p:cNvSpPr txBox="1"/>
          <p:nvPr/>
        </p:nvSpPr>
        <p:spPr>
          <a:xfrm>
            <a:off x="1817514" y="1306800"/>
            <a:ext cx="7272808" cy="709200"/>
          </a:xfrm>
          <a:prstGeom prst="rect">
            <a:avLst/>
          </a:prstGeom>
        </p:spPr>
        <p:txBody>
          <a:bodyPr lIns="90000" tIns="45000" rIns="90000" bIns="45000"/>
          <a:lstStyle/>
          <a:p>
            <a:pPr algn="ctr"/>
            <a:r>
              <a:rPr lang="en-US" sz="2400" b="1" dirty="0">
                <a:latin typeface="Meiryo UI"/>
                <a:ea typeface="Meiryo UI"/>
              </a:rPr>
              <a:t>安心・安全な楽しい修学旅行</a:t>
            </a:r>
            <a:r>
              <a:rPr lang="ja-JP" altLang="en-US" sz="2400" b="1" dirty="0">
                <a:latin typeface="Meiryo UI"/>
                <a:ea typeface="Meiryo UI"/>
              </a:rPr>
              <a:t>　～いざという時に～</a:t>
            </a:r>
            <a:r>
              <a:rPr lang="en-US" dirty="0">
                <a:latin typeface="Arial"/>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94982" y="323525"/>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　</a:t>
            </a:r>
            <a:r>
              <a:rPr lang="en-US" sz="2600" b="1" dirty="0">
                <a:solidFill>
                  <a:srgbClr val="FFFFFF"/>
                </a:solidFill>
                <a:latin typeface="Meiryo UI"/>
                <a:ea typeface="Meiryo UI"/>
              </a:rPr>
              <a:t>「緊急連絡先」　②　　　　　　　　　　　　　　　　　　　　　</a:t>
            </a:r>
            <a:endParaRPr dirty="0"/>
          </a:p>
        </p:txBody>
      </p:sp>
      <p:graphicFrame>
        <p:nvGraphicFramePr>
          <p:cNvPr id="79" name="Table 2"/>
          <p:cNvGraphicFramePr/>
          <p:nvPr>
            <p:extLst>
              <p:ext uri="{D42A27DB-BD31-4B8C-83A1-F6EECF244321}">
                <p14:modId xmlns:p14="http://schemas.microsoft.com/office/powerpoint/2010/main" val="2946857781"/>
              </p:ext>
            </p:extLst>
          </p:nvPr>
        </p:nvGraphicFramePr>
        <p:xfrm>
          <a:off x="1160002" y="1168385"/>
          <a:ext cx="8301960" cy="5634112"/>
        </p:xfrm>
        <a:graphic>
          <a:graphicData uri="http://schemas.openxmlformats.org/drawingml/2006/table">
            <a:tbl>
              <a:tblPr/>
              <a:tblGrid>
                <a:gridCol w="1220040">
                  <a:extLst>
                    <a:ext uri="{9D8B030D-6E8A-4147-A177-3AD203B41FA5}">
                      <a16:colId xmlns:a16="http://schemas.microsoft.com/office/drawing/2014/main" val="20000"/>
                    </a:ext>
                  </a:extLst>
                </a:gridCol>
                <a:gridCol w="3064680">
                  <a:extLst>
                    <a:ext uri="{9D8B030D-6E8A-4147-A177-3AD203B41FA5}">
                      <a16:colId xmlns:a16="http://schemas.microsoft.com/office/drawing/2014/main" val="20001"/>
                    </a:ext>
                  </a:extLst>
                </a:gridCol>
                <a:gridCol w="2171880">
                  <a:extLst>
                    <a:ext uri="{9D8B030D-6E8A-4147-A177-3AD203B41FA5}">
                      <a16:colId xmlns:a16="http://schemas.microsoft.com/office/drawing/2014/main" val="20002"/>
                    </a:ext>
                  </a:extLst>
                </a:gridCol>
                <a:gridCol w="1845360">
                  <a:extLst>
                    <a:ext uri="{9D8B030D-6E8A-4147-A177-3AD203B41FA5}">
                      <a16:colId xmlns:a16="http://schemas.microsoft.com/office/drawing/2014/main" val="20003"/>
                    </a:ext>
                  </a:extLst>
                </a:gridCol>
              </a:tblGrid>
              <a:tr h="0">
                <a:tc gridSpan="4">
                  <a:txBody>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避難所案内</a:t>
                      </a:r>
                      <a:endParaRPr sz="16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FF66"/>
                    </a:solidFill>
                  </a:tcPr>
                </a:tc>
                <a:tc hMerge="1">
                  <a:txBody>
                    <a:bodyPr/>
                    <a:lstStyle/>
                    <a:p>
                      <a:pPr algn="ctr"/>
                      <a:endParaRPr dirty="0"/>
                    </a:p>
                  </a:txBody>
                  <a:tcPr/>
                </a:tc>
                <a:tc hMerge="1">
                  <a:txBody>
                    <a:bodyPr/>
                    <a:lstStyle/>
                    <a:p>
                      <a:pPr algn="ctr"/>
                      <a:endParaRPr dirty="0"/>
                    </a:p>
                  </a:txBody>
                  <a:tcPr/>
                </a:tc>
                <a:tc hMerge="1">
                  <a:txBody>
                    <a:bodyPr/>
                    <a:lstStyle/>
                    <a:p>
                      <a:pPr algn="ctr"/>
                      <a:endParaRPr dirty="0"/>
                    </a:p>
                  </a:txBody>
                  <a:tcPr/>
                </a:tc>
                <a:extLst>
                  <a:ext uri="{0D108BD9-81ED-4DB2-BD59-A6C34878D82A}">
                    <a16:rowId xmlns:a16="http://schemas.microsoft.com/office/drawing/2014/main" val="10000"/>
                  </a:ext>
                </a:extLst>
              </a:tr>
              <a:tr h="322560">
                <a:tc>
                  <a:txBody>
                    <a:bodyPr/>
                    <a:lstStyle/>
                    <a:p>
                      <a:pPr algn="ctr"/>
                      <a:r>
                        <a:rPr lang="en-US" sz="1300" b="1" dirty="0">
                          <a:latin typeface="Meiryo UI" panose="020B0604030504040204" pitchFamily="50" charset="-128"/>
                          <a:ea typeface="Meiryo UI" panose="020B0604030504040204" pitchFamily="50" charset="-128"/>
                          <a:cs typeface="Meiryo UI" panose="020B0604030504040204" pitchFamily="50" charset="-128"/>
                        </a:rPr>
                        <a:t>エリア</a:t>
                      </a:r>
                      <a:endParaRPr sz="13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施設名</a:t>
                      </a:r>
                      <a:endParaRPr sz="13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lang="en-US" sz="1300" b="1" dirty="0">
                          <a:latin typeface="Meiryo UI" panose="020B0604030504040204" pitchFamily="50" charset="-128"/>
                          <a:ea typeface="Meiryo UI" panose="020B0604030504040204" pitchFamily="50" charset="-128"/>
                          <a:cs typeface="Meiryo UI" panose="020B0604030504040204" pitchFamily="50" charset="-128"/>
                        </a:rPr>
                        <a:t>住所</a:t>
                      </a:r>
                      <a:endParaRPr sz="13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lang="en-US" sz="1300" b="1" dirty="0">
                          <a:latin typeface="Meiryo UI" panose="020B0604030504040204" pitchFamily="50" charset="-128"/>
                          <a:ea typeface="Meiryo UI" panose="020B0604030504040204" pitchFamily="50" charset="-128"/>
                          <a:cs typeface="Meiryo UI" panose="020B0604030504040204" pitchFamily="50" charset="-128"/>
                        </a:rPr>
                        <a:t>TEL</a:t>
                      </a:r>
                      <a:endParaRPr sz="13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282456">
                <a:tc rowSpan="2">
                  <a:txBody>
                    <a:bodyPr/>
                    <a:lstStyle/>
                    <a:p>
                      <a:pPr algn="ctr"/>
                      <a:r>
                        <a:rPr lang="en-US" sz="1100" dirty="0">
                          <a:latin typeface="Meiryo UI" panose="020B0604030504040204" pitchFamily="50" charset="-128"/>
                          <a:ea typeface="Meiryo UI" panose="020B0604030504040204" pitchFamily="50" charset="-128"/>
                          <a:cs typeface="Meiryo UI" panose="020B0604030504040204" pitchFamily="50" charset="-128"/>
                        </a:rPr>
                        <a:t>平和公園界隈</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山里小学校</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長崎市橋口町20-56</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095-844-0785</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288032">
                <a:tc vMerge="1">
                  <a:txBody>
                    <a:bodyPr/>
                    <a:lstStyle/>
                    <a:p>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城山小学校</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100" dirty="0">
                          <a:latin typeface="Meiryo UI" panose="020B0604030504040204" pitchFamily="50" charset="-128"/>
                          <a:ea typeface="Meiryo UI" panose="020B0604030504040204" pitchFamily="50" charset="-128"/>
                          <a:cs typeface="Meiryo UI" panose="020B0604030504040204" pitchFamily="50" charset="-128"/>
                        </a:rPr>
                        <a:t>長崎市城山町</a:t>
                      </a:r>
                      <a:r>
                        <a:rPr lang="en-US" altLang="zh-TW" sz="1100" dirty="0">
                          <a:latin typeface="Meiryo UI" panose="020B0604030504040204" pitchFamily="50" charset="-128"/>
                          <a:ea typeface="Meiryo UI" panose="020B0604030504040204" pitchFamily="50" charset="-128"/>
                          <a:cs typeface="Meiryo UI" panose="020B0604030504040204" pitchFamily="50" charset="-128"/>
                        </a:rPr>
                        <a:t>23-1</a:t>
                      </a:r>
                      <a:endParaRPr lang="zh-TW"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095-861-0057</a:t>
                      </a:r>
                    </a:p>
                  </a:txBody>
                  <a:tcPr/>
                </a:tc>
                <a:extLst>
                  <a:ext uri="{0D108BD9-81ED-4DB2-BD59-A6C34878D82A}">
                    <a16:rowId xmlns:a16="http://schemas.microsoft.com/office/drawing/2014/main" val="10003"/>
                  </a:ext>
                </a:extLst>
              </a:tr>
              <a:tr h="273960">
                <a:tc rowSpan="2">
                  <a:txBody>
                    <a:bodyPr/>
                    <a:lstStyle/>
                    <a:p>
                      <a:pPr algn="ctr"/>
                      <a:r>
                        <a:rPr lang="en-US" sz="1100" dirty="0">
                          <a:latin typeface="Meiryo UI" panose="020B0604030504040204" pitchFamily="50" charset="-128"/>
                          <a:ea typeface="Meiryo UI" panose="020B0604030504040204" pitchFamily="50" charset="-128"/>
                          <a:cs typeface="Meiryo UI" panose="020B0604030504040204" pitchFamily="50" charset="-128"/>
                        </a:rPr>
                        <a:t>浦上駅界隈</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江平地区ふれあいセンター</a:t>
                      </a: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長崎市岩川町7-1</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095-843-1050</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4"/>
                  </a:ext>
                </a:extLst>
              </a:tr>
              <a:tr h="296384">
                <a:tc vMerge="1">
                  <a:txBody>
                    <a:bodyPr/>
                    <a:lstStyle/>
                    <a:p>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銭座小学校</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100" dirty="0">
                          <a:latin typeface="Meiryo UI" panose="020B0604030504040204" pitchFamily="50" charset="-128"/>
                          <a:ea typeface="Meiryo UI" panose="020B0604030504040204" pitchFamily="50" charset="-128"/>
                          <a:cs typeface="Meiryo UI" panose="020B0604030504040204" pitchFamily="50" charset="-128"/>
                        </a:rPr>
                        <a:t>長崎市銭座町</a:t>
                      </a:r>
                      <a:r>
                        <a:rPr lang="en-US" altLang="zh-TW" sz="1100" dirty="0">
                          <a:latin typeface="Meiryo UI" panose="020B0604030504040204" pitchFamily="50" charset="-128"/>
                          <a:ea typeface="Meiryo UI" panose="020B0604030504040204" pitchFamily="50" charset="-128"/>
                          <a:cs typeface="Meiryo UI" panose="020B0604030504040204" pitchFamily="50" charset="-128"/>
                        </a:rPr>
                        <a:t>1-16</a:t>
                      </a:r>
                      <a:endParaRPr lang="zh-TW"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095-844-0070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5"/>
                  </a:ext>
                </a:extLst>
              </a:tr>
              <a:tr h="273960">
                <a:tc rowSpan="3">
                  <a:txBody>
                    <a:bodyPr/>
                    <a:lstStyle/>
                    <a:p>
                      <a:pPr algn="ctr"/>
                      <a:r>
                        <a:rPr lang="en-US" sz="1100" dirty="0">
                          <a:latin typeface="Meiryo UI" panose="020B0604030504040204" pitchFamily="50" charset="-128"/>
                          <a:ea typeface="Meiryo UI" panose="020B0604030504040204" pitchFamily="50" charset="-128"/>
                          <a:cs typeface="Meiryo UI" panose="020B0604030504040204" pitchFamily="50" charset="-128"/>
                        </a:rPr>
                        <a:t>長崎駅界隈</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桜町小学校</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長崎市勝山町30-1</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095-823-3262</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6"/>
                  </a:ext>
                </a:extLst>
              </a:tr>
              <a:tr h="273960">
                <a:tc vMerge="1">
                  <a:txBody>
                    <a:bodyPr/>
                    <a:lstStyle/>
                    <a:p>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西坂小学校</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長崎市御船蔵町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6-53</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095-823-2684</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7"/>
                  </a:ext>
                </a:extLst>
              </a:tr>
              <a:tr h="273960">
                <a:tc vMerge="1">
                  <a:txBody>
                    <a:bodyPr/>
                    <a:lstStyle/>
                    <a:p>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新興善メモリアル（長崎市立図書館内）</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長崎市興善町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095-829-4930</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8"/>
                  </a:ext>
                </a:extLst>
              </a:tr>
              <a:tr h="273960">
                <a:tc rowSpan="3">
                  <a:txBody>
                    <a:bodyPr/>
                    <a:lstStyle/>
                    <a:p>
                      <a:pPr algn="ctr"/>
                      <a:r>
                        <a:rPr lang="en-US" sz="1100" dirty="0">
                          <a:latin typeface="Meiryo UI" panose="020B0604030504040204" pitchFamily="50" charset="-128"/>
                          <a:ea typeface="Meiryo UI" panose="020B0604030504040204" pitchFamily="50" charset="-128"/>
                          <a:cs typeface="Meiryo UI" panose="020B0604030504040204" pitchFamily="50" charset="-128"/>
                        </a:rPr>
                        <a:t>中川界隈</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桜馬場中学校</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長崎市桜馬場2-2-1</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095-822-3341</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9"/>
                  </a:ext>
                </a:extLst>
              </a:tr>
              <a:tr h="273960">
                <a:tc vMerge="1">
                  <a:txBody>
                    <a:bodyPr/>
                    <a:lstStyle/>
                    <a:p>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桜馬場地区ふれあいセンター</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100" dirty="0">
                          <a:latin typeface="Meiryo UI" panose="020B0604030504040204" pitchFamily="50" charset="-128"/>
                          <a:ea typeface="Meiryo UI" panose="020B0604030504040204" pitchFamily="50" charset="-128"/>
                          <a:cs typeface="Meiryo UI" panose="020B0604030504040204" pitchFamily="50" charset="-128"/>
                        </a:rPr>
                        <a:t>長崎市桜馬場</a:t>
                      </a:r>
                      <a:r>
                        <a:rPr lang="en-US" altLang="zh-TW" sz="1100" dirty="0">
                          <a:latin typeface="Meiryo UI" panose="020B0604030504040204" pitchFamily="50" charset="-128"/>
                          <a:ea typeface="Meiryo UI" panose="020B0604030504040204" pitchFamily="50" charset="-128"/>
                          <a:cs typeface="Meiryo UI" panose="020B0604030504040204" pitchFamily="50" charset="-128"/>
                        </a:rPr>
                        <a:t>1-1-5</a:t>
                      </a:r>
                      <a:endParaRPr lang="zh-TW"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095-828-2044</a:t>
                      </a:r>
                    </a:p>
                  </a:txBody>
                  <a:tcPr/>
                </a:tc>
                <a:extLst>
                  <a:ext uri="{0D108BD9-81ED-4DB2-BD59-A6C34878D82A}">
                    <a16:rowId xmlns:a16="http://schemas.microsoft.com/office/drawing/2014/main" val="10010"/>
                  </a:ext>
                </a:extLst>
              </a:tr>
              <a:tr h="273960">
                <a:tc vMerge="1">
                  <a:txBody>
                    <a:bodyPr/>
                    <a:lstStyle/>
                    <a:p>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上長崎地区ふれあいセンター</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長崎市片淵町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1-13-13</a:t>
                      </a:r>
                      <a:endParaRPr lang="zh-TW"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095-824-9222</a:t>
                      </a:r>
                    </a:p>
                  </a:txBody>
                  <a:tcPr/>
                </a:tc>
                <a:extLst>
                  <a:ext uri="{0D108BD9-81ED-4DB2-BD59-A6C34878D82A}">
                    <a16:rowId xmlns:a16="http://schemas.microsoft.com/office/drawing/2014/main" val="10011"/>
                  </a:ext>
                </a:extLst>
              </a:tr>
              <a:tr h="273960">
                <a:tc rowSpan="2">
                  <a:txBody>
                    <a:bodyPr/>
                    <a:lstStyle/>
                    <a:p>
                      <a:pPr algn="ctr"/>
                      <a:r>
                        <a:rPr lang="en-US" sz="1100" dirty="0">
                          <a:latin typeface="Meiryo UI" panose="020B0604030504040204" pitchFamily="50" charset="-128"/>
                          <a:ea typeface="Meiryo UI" panose="020B0604030504040204" pitchFamily="50" charset="-128"/>
                          <a:cs typeface="Meiryo UI" panose="020B0604030504040204" pitchFamily="50" charset="-128"/>
                        </a:rPr>
                        <a:t>眼鏡橋界隈</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中央公民館</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長崎市魚の町5-1</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095-825-1948</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12"/>
                  </a:ext>
                </a:extLst>
              </a:tr>
              <a:tr h="273960">
                <a:tc vMerge="1">
                  <a:txBody>
                    <a:bodyPr/>
                    <a:lstStyle/>
                    <a:p>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諏訪小学校</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長崎市諏訪町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7-13</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095-822-2870</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13"/>
                  </a:ext>
                </a:extLst>
              </a:tr>
              <a:tr h="273960">
                <a:tc rowSpan="3">
                  <a:txBody>
                    <a:bodyPr/>
                    <a:lstStyle/>
                    <a:p>
                      <a:pPr algn="ctr"/>
                      <a:r>
                        <a:rPr lang="en-US" sz="1100" dirty="0">
                          <a:latin typeface="Meiryo UI" panose="020B0604030504040204" pitchFamily="50" charset="-128"/>
                          <a:ea typeface="Meiryo UI" panose="020B0604030504040204" pitchFamily="50" charset="-128"/>
                          <a:cs typeface="Meiryo UI" panose="020B0604030504040204" pitchFamily="50" charset="-128"/>
                        </a:rPr>
                        <a:t>南山手界隈</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大浦小学校</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長崎市上田町13-1</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095-822-2360</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14"/>
                  </a:ext>
                </a:extLst>
              </a:tr>
              <a:tr h="273960">
                <a:tc vMerge="1">
                  <a:txBody>
                    <a:bodyPr/>
                    <a:lstStyle/>
                    <a:p>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妙行寺</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長崎市相生町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9-8</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095-822-0683</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15"/>
                  </a:ext>
                </a:extLst>
              </a:tr>
              <a:tr h="273960">
                <a:tc vMerge="1">
                  <a:txBody>
                    <a:bodyPr/>
                    <a:lstStyle/>
                    <a:p>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大浦地区公民館</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長崎市下町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1-13</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095-827-1987</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16"/>
                  </a:ext>
                </a:extLst>
              </a:tr>
              <a:tr h="273960">
                <a:tc rowSpan="3">
                  <a:txBody>
                    <a:bodyPr/>
                    <a:lstStyle/>
                    <a:p>
                      <a:pPr algn="ctr"/>
                      <a:r>
                        <a:rPr lang="en-US" sz="1100" dirty="0">
                          <a:latin typeface="Meiryo UI" panose="020B0604030504040204" pitchFamily="50" charset="-128"/>
                          <a:ea typeface="Meiryo UI" panose="020B0604030504040204" pitchFamily="50" charset="-128"/>
                          <a:cs typeface="Meiryo UI" panose="020B0604030504040204" pitchFamily="50" charset="-128"/>
                        </a:rPr>
                        <a:t>東山手界隈</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海星高等学校</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長崎市東山手町5-3</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095-826-7321</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17"/>
                  </a:ext>
                </a:extLst>
              </a:tr>
              <a:tr h="273960">
                <a:tc vMerge="1">
                  <a:txBody>
                    <a:bodyPr/>
                    <a:lstStyle/>
                    <a:p>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梅香崎中学校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長崎市大浦町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5-26</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095-824-4997</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18"/>
                  </a:ext>
                </a:extLst>
              </a:tr>
              <a:tr h="273960">
                <a:tc vMerge="1">
                  <a:txBody>
                    <a:bodyPr/>
                    <a:lstStyle/>
                    <a:p>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大浦保育園</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長崎市東山手</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5-1</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en-US" sz="1100" dirty="0">
                          <a:latin typeface="Meiryo UI" panose="020B0604030504040204" pitchFamily="50" charset="-128"/>
                          <a:ea typeface="Meiryo UI" panose="020B0604030504040204" pitchFamily="50" charset="-128"/>
                          <a:cs typeface="Meiryo UI" panose="020B0604030504040204" pitchFamily="50" charset="-128"/>
                        </a:rPr>
                        <a:t>095-823-5390</a:t>
                      </a:r>
                      <a:endParaRPr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19"/>
                  </a:ext>
                </a:extLst>
              </a:tr>
            </a:tbl>
          </a:graphicData>
        </a:graphic>
      </p:graphicFrame>
      <p:sp>
        <p:nvSpPr>
          <p:cNvPr id="2" name="テキスト ボックス 1"/>
          <p:cNvSpPr txBox="1"/>
          <p:nvPr/>
        </p:nvSpPr>
        <p:spPr>
          <a:xfrm>
            <a:off x="1025426" y="7001033"/>
            <a:ext cx="4297971"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詳しくは「防災ガイドながさき」</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サイトをご参照ください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http://119.city.nagasaki.nagasaki.jp/bousai/</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9BC7226-2A33-F0C3-07F3-84B8BF75B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009" y="1994306"/>
            <a:ext cx="5766701" cy="5565369"/>
          </a:xfrm>
          <a:prstGeom prst="rect">
            <a:avLst/>
          </a:prstGeom>
        </p:spPr>
      </p:pic>
      <p:sp>
        <p:nvSpPr>
          <p:cNvPr id="5" name="テキスト ボックス 4"/>
          <p:cNvSpPr txBox="1"/>
          <p:nvPr/>
        </p:nvSpPr>
        <p:spPr>
          <a:xfrm>
            <a:off x="131814" y="77421"/>
            <a:ext cx="10389593" cy="628413"/>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lIns="104284" tIns="52142" rIns="104284" bIns="52142" rtlCol="0">
            <a:spAutoFit/>
          </a:bodyPr>
          <a:lstStyle/>
          <a:p>
            <a:pPr defTabSz="1042847"/>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平和公園界隈</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主要スポット</a:t>
            </a: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平和祈念像、平和公園、長崎</a:t>
            </a:r>
            <a:r>
              <a:rPr lang="ja-JP" altLang="en-US" sz="1600">
                <a:solidFill>
                  <a:prstClr val="white"/>
                </a:solidFill>
                <a:latin typeface="Meiryo UI" panose="020B0604030504040204" pitchFamily="50" charset="-128"/>
                <a:ea typeface="Meiryo UI" panose="020B0604030504040204" pitchFamily="50" charset="-128"/>
                <a:cs typeface="Meiryo UI" panose="020B0604030504040204" pitchFamily="50" charset="-128"/>
              </a:rPr>
              <a:t>原爆資料館など</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16826" y="750796"/>
            <a:ext cx="10388593" cy="129249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en-US" altLang="ja-JP" b="1"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避難所①「山里小学校」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橋口</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r>
              <a:rPr lang="en-US" altLang="zh-TW"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20-56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095-844-0785</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避難所②「城山小学校」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城山町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095-861-0057</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030" y="2033949"/>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5215357" y="6570966"/>
            <a:ext cx="1321864" cy="424909"/>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18" name="正方形/長方形 17"/>
          <p:cNvSpPr/>
          <p:nvPr/>
        </p:nvSpPr>
        <p:spPr>
          <a:xfrm>
            <a:off x="5513607" y="4489469"/>
            <a:ext cx="992348" cy="39243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2" name="テキスト ボックス 1"/>
          <p:cNvSpPr txBox="1"/>
          <p:nvPr/>
        </p:nvSpPr>
        <p:spPr>
          <a:xfrm>
            <a:off x="2509489" y="5431171"/>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②</a:t>
            </a:r>
          </a:p>
        </p:txBody>
      </p:sp>
      <p:sp>
        <p:nvSpPr>
          <p:cNvPr id="23" name="テキスト ボックス 22"/>
          <p:cNvSpPr txBox="1"/>
          <p:nvPr/>
        </p:nvSpPr>
        <p:spPr>
          <a:xfrm>
            <a:off x="6524679" y="2481646"/>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①</a:t>
            </a:r>
          </a:p>
        </p:txBody>
      </p:sp>
      <p:sp>
        <p:nvSpPr>
          <p:cNvPr id="3" name="線吹き出し 1 (枠付き) 2"/>
          <p:cNvSpPr/>
          <p:nvPr/>
        </p:nvSpPr>
        <p:spPr>
          <a:xfrm>
            <a:off x="8202546" y="2051777"/>
            <a:ext cx="2472220" cy="1245450"/>
          </a:xfrm>
          <a:prstGeom prst="borderCallout1">
            <a:avLst>
              <a:gd name="adj1" fmla="val 162240"/>
              <a:gd name="adj2" fmla="val -80929"/>
              <a:gd name="adj3" fmla="val 95822"/>
              <a:gd name="adj4" fmla="val 70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平和祈念像</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27" name="線吹き出し 1 (枠付き) 26"/>
          <p:cNvSpPr/>
          <p:nvPr/>
        </p:nvSpPr>
        <p:spPr>
          <a:xfrm>
            <a:off x="8204753" y="3435214"/>
            <a:ext cx="2472220" cy="1245450"/>
          </a:xfrm>
          <a:prstGeom prst="borderCallout1">
            <a:avLst>
              <a:gd name="adj1" fmla="val 105190"/>
              <a:gd name="adj2" fmla="val -68781"/>
              <a:gd name="adj3" fmla="val 42226"/>
              <a:gd name="adj4" fmla="val -105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平和公園</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28" name="線吹き出し 1 (枠付き) 27"/>
          <p:cNvSpPr/>
          <p:nvPr/>
        </p:nvSpPr>
        <p:spPr>
          <a:xfrm>
            <a:off x="8173523" y="4824620"/>
            <a:ext cx="2472220" cy="1245450"/>
          </a:xfrm>
          <a:prstGeom prst="borderCallout1">
            <a:avLst>
              <a:gd name="adj1" fmla="val 152308"/>
              <a:gd name="adj2" fmla="val -66402"/>
              <a:gd name="adj3" fmla="val 94658"/>
              <a:gd name="adj4" fmla="val -105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長崎原爆資料館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4" name="角丸四角形 3"/>
          <p:cNvSpPr/>
          <p:nvPr/>
        </p:nvSpPr>
        <p:spPr>
          <a:xfrm>
            <a:off x="179124" y="5385462"/>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避難所②</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城山小学校</a:t>
            </a:r>
          </a:p>
        </p:txBody>
      </p:sp>
      <p:sp>
        <p:nvSpPr>
          <p:cNvPr id="30" name="角丸四角形 29"/>
          <p:cNvSpPr/>
          <p:nvPr/>
        </p:nvSpPr>
        <p:spPr>
          <a:xfrm>
            <a:off x="73094" y="2101969"/>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避難所①</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山里小学校</a:t>
            </a:r>
          </a:p>
        </p:txBody>
      </p:sp>
      <p:cxnSp>
        <p:nvCxnSpPr>
          <p:cNvPr id="33" name="直線コネクタ 32"/>
          <p:cNvCxnSpPr/>
          <p:nvPr/>
        </p:nvCxnSpPr>
        <p:spPr>
          <a:xfrm flipH="1">
            <a:off x="1658292" y="2472635"/>
            <a:ext cx="493745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789717" y="6220576"/>
            <a:ext cx="107358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081" y="5820058"/>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正方形/長方形 30"/>
          <p:cNvSpPr/>
          <p:nvPr/>
        </p:nvSpPr>
        <p:spPr>
          <a:xfrm>
            <a:off x="5231535" y="3976168"/>
            <a:ext cx="992348" cy="39243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7" name="正方形/長方形 6"/>
          <p:cNvSpPr/>
          <p:nvPr/>
        </p:nvSpPr>
        <p:spPr>
          <a:xfrm>
            <a:off x="5282900" y="80941"/>
            <a:ext cx="5345577" cy="307712"/>
          </a:xfrm>
          <a:prstGeom prst="rect">
            <a:avLst/>
          </a:prstGeom>
        </p:spPr>
        <p:txBody>
          <a:bodyPr>
            <a:spAutoFit/>
          </a:bodyPr>
          <a:lstStyle/>
          <a:p>
            <a:pPr defTabSz="1042847"/>
            <a:r>
              <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各スポットから避難所までの所要時間及び距離はおおよその目安です</a:t>
            </a:r>
          </a:p>
        </p:txBody>
      </p:sp>
    </p:spTree>
    <p:extLst>
      <p:ext uri="{BB962C8B-B14F-4D97-AF65-F5344CB8AC3E}">
        <p14:creationId xmlns:p14="http://schemas.microsoft.com/office/powerpoint/2010/main" val="1833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F52FE04-4FB9-0E8F-3FF3-0B5897DED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152" y="2018667"/>
            <a:ext cx="4756843" cy="5541009"/>
          </a:xfrm>
          <a:prstGeom prst="rect">
            <a:avLst/>
          </a:prstGeom>
        </p:spPr>
      </p:pic>
      <p:sp>
        <p:nvSpPr>
          <p:cNvPr id="5" name="テキスト ボックス 4"/>
          <p:cNvSpPr txBox="1"/>
          <p:nvPr/>
        </p:nvSpPr>
        <p:spPr>
          <a:xfrm>
            <a:off x="131814" y="77421"/>
            <a:ext cx="10389593" cy="628413"/>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lIns="104284" tIns="52142" rIns="104284" bIns="52142" rtlCol="0">
            <a:spAutoFit/>
          </a:bodyPr>
          <a:lstStyle/>
          <a:p>
            <a:pPr defTabSz="1042847"/>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浦上駅界隈</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主要スポット</a:t>
            </a: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長崎原爆資料館　など・・</a:t>
            </a:r>
            <a:endParaRPr lang="zh-TW"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16826" y="750796"/>
            <a:ext cx="10388593" cy="129249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defTabSz="1042847"/>
            <a:endParaRPr lang="en-US" altLang="ja-JP" b="1"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　　　　避難所①「江平地区ふれあいセンター」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岩川</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r>
              <a:rPr lang="en-US" altLang="zh-TW"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7-1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 095-843-</a:t>
            </a:r>
            <a:r>
              <a:rPr lang="en-US" altLang="ja-JP" sz="1600" b="1" dirty="0">
                <a:solidFill>
                  <a:prstClr val="black"/>
                </a:solidFill>
                <a:latin typeface="Meiryo UI" panose="020B0604030504040204" pitchFamily="50" charset="-128"/>
                <a:ea typeface="Meiryo UI" panose="020B0604030504040204" pitchFamily="50" charset="-128"/>
              </a:rPr>
              <a:t>1050</a:t>
            </a: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避難所②「銭座小学校」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銭座町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095-844-0070</a:t>
            </a:r>
            <a:endParaRPr lang="ja-JP" altLang="en-US" sz="1600" dirty="0">
              <a:solidFill>
                <a:prstClr val="black"/>
              </a:solidFill>
              <a:latin typeface="Meiryo UI" panose="020B0604030504040204" pitchFamily="50" charset="-128"/>
              <a:ea typeface="Meiryo UI" panose="020B0604030504040204" pitchFamily="50" charset="-128"/>
            </a:endParaRPr>
          </a:p>
          <a:p>
            <a:pPr defTabSz="1042847"/>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371" y="6474528"/>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4218055" y="2047416"/>
            <a:ext cx="1231833" cy="30777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2" name="テキスト ボックス 1"/>
          <p:cNvSpPr txBox="1"/>
          <p:nvPr/>
        </p:nvSpPr>
        <p:spPr>
          <a:xfrm>
            <a:off x="5906707" y="6079826"/>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②</a:t>
            </a:r>
          </a:p>
        </p:txBody>
      </p:sp>
      <p:sp>
        <p:nvSpPr>
          <p:cNvPr id="3" name="線吹き出し 1 (枠付き) 2"/>
          <p:cNvSpPr/>
          <p:nvPr/>
        </p:nvSpPr>
        <p:spPr>
          <a:xfrm>
            <a:off x="224864" y="2133625"/>
            <a:ext cx="2472220" cy="1682831"/>
          </a:xfrm>
          <a:prstGeom prst="borderCallout1">
            <a:avLst>
              <a:gd name="adj1" fmla="val 12358"/>
              <a:gd name="adj2" fmla="val 160650"/>
              <a:gd name="adj3" fmla="val 38730"/>
              <a:gd name="adj4" fmla="val 10049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長崎原爆資料館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4" name="角丸四角形 3"/>
          <p:cNvSpPr/>
          <p:nvPr/>
        </p:nvSpPr>
        <p:spPr>
          <a:xfrm>
            <a:off x="8220295" y="6192227"/>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避難所②</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銭座小学校</a:t>
            </a:r>
          </a:p>
        </p:txBody>
      </p:sp>
      <p:sp>
        <p:nvSpPr>
          <p:cNvPr id="30" name="角丸四角形 29"/>
          <p:cNvSpPr/>
          <p:nvPr/>
        </p:nvSpPr>
        <p:spPr>
          <a:xfrm>
            <a:off x="8185321" y="4209423"/>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避難所①</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4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江平地区</a:t>
            </a:r>
            <a:endParaRPr lang="en-US" altLang="ja-JP" sz="14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4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ふれあいセンター</a:t>
            </a:r>
          </a:p>
        </p:txBody>
      </p:sp>
      <p:cxnSp>
        <p:nvCxnSpPr>
          <p:cNvPr id="33" name="直線コネクタ 32"/>
          <p:cNvCxnSpPr/>
          <p:nvPr/>
        </p:nvCxnSpPr>
        <p:spPr>
          <a:xfrm>
            <a:off x="5637621" y="4801802"/>
            <a:ext cx="25477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6534516" y="7006127"/>
            <a:ext cx="1685779" cy="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619" y="4317329"/>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34"/>
          <p:cNvSpPr txBox="1"/>
          <p:nvPr/>
        </p:nvSpPr>
        <p:spPr>
          <a:xfrm>
            <a:off x="5326609" y="4090202"/>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①</a:t>
            </a:r>
          </a:p>
        </p:txBody>
      </p:sp>
      <p:sp>
        <p:nvSpPr>
          <p:cNvPr id="7" name="正方形/長方形 6"/>
          <p:cNvSpPr/>
          <p:nvPr/>
        </p:nvSpPr>
        <p:spPr>
          <a:xfrm>
            <a:off x="5407019" y="372511"/>
            <a:ext cx="5333995" cy="307712"/>
          </a:xfrm>
          <a:prstGeom prst="rect">
            <a:avLst/>
          </a:prstGeom>
        </p:spPr>
        <p:txBody>
          <a:bodyPr wrap="none">
            <a:spAutoFit/>
          </a:bodyPr>
          <a:lstStyle/>
          <a:p>
            <a:pPr defTabSz="1042847"/>
            <a:r>
              <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各スポットから避難所までの所要時間及び距離はおおよその目安です</a:t>
            </a:r>
          </a:p>
        </p:txBody>
      </p:sp>
    </p:spTree>
    <p:extLst>
      <p:ext uri="{BB962C8B-B14F-4D97-AF65-F5344CB8AC3E}">
        <p14:creationId xmlns:p14="http://schemas.microsoft.com/office/powerpoint/2010/main" val="281933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572" y="2104603"/>
            <a:ext cx="7140017" cy="530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31814" y="77421"/>
            <a:ext cx="10389593" cy="628413"/>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lIns="104284" tIns="52142" rIns="104284" bIns="52142" rtlCol="0">
            <a:spAutoFit/>
          </a:bodyPr>
          <a:lstStyle/>
          <a:p>
            <a:pPr defTabSz="1042847"/>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長崎駅界隈</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主要スポット</a:t>
            </a: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長崎歴史文化博物館、眼鏡橋、興福寺、長崎市亀山社中記念館、</a:t>
            </a:r>
            <a:r>
              <a:rPr lang="zh-TW"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日本二十六聖人殉教地</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など・・</a:t>
            </a:r>
            <a:endParaRPr lang="zh-TW"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16826" y="750796"/>
            <a:ext cx="10388593" cy="129249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en-US" altLang="ja-JP" b="1"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避難所①「桜町小学校」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勝山</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en-US" altLang="zh-TW"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095-823-3262</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避難所②「西坂小学校」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御船蔵町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53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095-823-2684</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避難所③「新興善メモリアル（長崎市立図書館内）」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興善町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a:t>
            </a:r>
            <a:r>
              <a:rPr lang="en-US" altLang="ja-JP" sz="1600" b="1" dirty="0">
                <a:solidFill>
                  <a:prstClr val="black"/>
                </a:solidFill>
                <a:latin typeface="Meiryo UI" panose="020B0604030504040204" pitchFamily="50" charset="-128"/>
                <a:ea typeface="Meiryo UI" panose="020B0604030504040204" pitchFamily="50" charset="-128"/>
              </a:rPr>
              <a:t>9</a:t>
            </a:r>
            <a:r>
              <a:rPr lang="en-US" altLang="zh-TW" sz="1600" b="1" dirty="0">
                <a:solidFill>
                  <a:prstClr val="black"/>
                </a:solidFill>
                <a:latin typeface="Meiryo UI" panose="020B0604030504040204" pitchFamily="50" charset="-128"/>
                <a:ea typeface="Meiryo UI" panose="020B0604030504040204" pitchFamily="50" charset="-128"/>
              </a:rPr>
              <a:t>-4930</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146" y="4608729"/>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235" y="6189000"/>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2797269" y="3137599"/>
            <a:ext cx="1321864" cy="424909"/>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17" name="正方形/長方形 16"/>
          <p:cNvSpPr/>
          <p:nvPr/>
        </p:nvSpPr>
        <p:spPr>
          <a:xfrm>
            <a:off x="6467228" y="7111481"/>
            <a:ext cx="1069216" cy="39243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18" name="正方形/長方形 17"/>
          <p:cNvSpPr/>
          <p:nvPr/>
        </p:nvSpPr>
        <p:spPr>
          <a:xfrm>
            <a:off x="5137954" y="4092926"/>
            <a:ext cx="1485409" cy="39243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2" name="テキスト ボックス 1"/>
          <p:cNvSpPr txBox="1"/>
          <p:nvPr/>
        </p:nvSpPr>
        <p:spPr>
          <a:xfrm>
            <a:off x="2822416" y="2486374"/>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②</a:t>
            </a:r>
          </a:p>
        </p:txBody>
      </p:sp>
      <p:sp>
        <p:nvSpPr>
          <p:cNvPr id="23" name="テキスト ボックス 22"/>
          <p:cNvSpPr txBox="1"/>
          <p:nvPr/>
        </p:nvSpPr>
        <p:spPr>
          <a:xfrm>
            <a:off x="4887632" y="6192227"/>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③</a:t>
            </a:r>
          </a:p>
        </p:txBody>
      </p:sp>
      <p:sp>
        <p:nvSpPr>
          <p:cNvPr id="24" name="テキスト ボックス 23"/>
          <p:cNvSpPr txBox="1"/>
          <p:nvPr/>
        </p:nvSpPr>
        <p:spPr>
          <a:xfrm>
            <a:off x="5601151" y="4623762"/>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①</a:t>
            </a:r>
          </a:p>
        </p:txBody>
      </p:sp>
      <p:sp>
        <p:nvSpPr>
          <p:cNvPr id="3" name="線吹き出し 1 (枠付き) 2"/>
          <p:cNvSpPr/>
          <p:nvPr/>
        </p:nvSpPr>
        <p:spPr>
          <a:xfrm>
            <a:off x="63684" y="3528245"/>
            <a:ext cx="2472220" cy="1245450"/>
          </a:xfrm>
          <a:prstGeom prst="borderCallout1">
            <a:avLst>
              <a:gd name="adj1" fmla="val 62052"/>
              <a:gd name="adj2" fmla="val 203246"/>
              <a:gd name="adj3" fmla="val 63198"/>
              <a:gd name="adj4" fmla="val 9931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長崎歴史文化博物館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27" name="線吹き出し 1 (枠付き) 26"/>
          <p:cNvSpPr/>
          <p:nvPr/>
        </p:nvSpPr>
        <p:spPr>
          <a:xfrm>
            <a:off x="44748" y="6249886"/>
            <a:ext cx="2472220" cy="1245450"/>
          </a:xfrm>
          <a:prstGeom prst="borderCallout1">
            <a:avLst>
              <a:gd name="adj1" fmla="val 82775"/>
              <a:gd name="adj2" fmla="val 258316"/>
              <a:gd name="adj3" fmla="val 84171"/>
              <a:gd name="adj4" fmla="val 10166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眼鏡橋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28" name="線吹き出し 1 (枠付き) 27"/>
          <p:cNvSpPr/>
          <p:nvPr/>
        </p:nvSpPr>
        <p:spPr>
          <a:xfrm>
            <a:off x="48562" y="4897531"/>
            <a:ext cx="2472220" cy="1245450"/>
          </a:xfrm>
          <a:prstGeom prst="borderCallout1">
            <a:avLst>
              <a:gd name="adj1" fmla="val 36933"/>
              <a:gd name="adj2" fmla="val 101325"/>
              <a:gd name="adj3" fmla="val 155245"/>
              <a:gd name="adj4" fmla="val 308279"/>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興福寺</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endParaRPr lang="ja-JP" altLang="en-US" sz="1200" dirty="0">
              <a:solidFill>
                <a:prstClr val="black"/>
              </a:solidFill>
              <a:latin typeface="Calibri" panose="020F0502020204030204"/>
              <a:ea typeface="ＭＳ Ｐゴシック" panose="020B0600070205080204" pitchFamily="50" charset="-128"/>
            </a:endParaRPr>
          </a:p>
        </p:txBody>
      </p:sp>
      <p:sp>
        <p:nvSpPr>
          <p:cNvPr id="29" name="線吹き出し 1 (枠付き) 28"/>
          <p:cNvSpPr/>
          <p:nvPr/>
        </p:nvSpPr>
        <p:spPr>
          <a:xfrm>
            <a:off x="8174633" y="4361700"/>
            <a:ext cx="2472220" cy="1484078"/>
          </a:xfrm>
          <a:prstGeom prst="borderCallout1">
            <a:avLst>
              <a:gd name="adj1" fmla="val 118848"/>
              <a:gd name="adj2" fmla="val 43022"/>
              <a:gd name="adj3" fmla="val 100483"/>
              <a:gd name="adj4" fmla="val 429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長崎市亀山社中記念館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4" name="角丸四角形 3"/>
          <p:cNvSpPr/>
          <p:nvPr/>
        </p:nvSpPr>
        <p:spPr>
          <a:xfrm>
            <a:off x="9052146" y="2118703"/>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避難所②</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西坂小学校</a:t>
            </a:r>
          </a:p>
        </p:txBody>
      </p:sp>
      <p:sp>
        <p:nvSpPr>
          <p:cNvPr id="30" name="角丸四角形 29"/>
          <p:cNvSpPr/>
          <p:nvPr/>
        </p:nvSpPr>
        <p:spPr>
          <a:xfrm>
            <a:off x="9052146" y="3216311"/>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避難所①</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桜町小学校</a:t>
            </a:r>
          </a:p>
        </p:txBody>
      </p:sp>
      <p:sp>
        <p:nvSpPr>
          <p:cNvPr id="31" name="角丸四角形 30"/>
          <p:cNvSpPr/>
          <p:nvPr/>
        </p:nvSpPr>
        <p:spPr>
          <a:xfrm>
            <a:off x="9173862" y="6541411"/>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避難所③</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新興善</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メモリアル</a:t>
            </a:r>
          </a:p>
        </p:txBody>
      </p:sp>
      <p:cxnSp>
        <p:nvCxnSpPr>
          <p:cNvPr id="33" name="直線コネクタ 32"/>
          <p:cNvCxnSpPr>
            <a:stCxn id="9" idx="3"/>
          </p:cNvCxnSpPr>
          <p:nvPr/>
        </p:nvCxnSpPr>
        <p:spPr>
          <a:xfrm flipV="1">
            <a:off x="6434721" y="4092926"/>
            <a:ext cx="2530360" cy="79250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892" y="2049063"/>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線吹き出し 1 (枠付き) 24"/>
          <p:cNvSpPr/>
          <p:nvPr/>
        </p:nvSpPr>
        <p:spPr>
          <a:xfrm>
            <a:off x="74176" y="2133625"/>
            <a:ext cx="2472220" cy="1245450"/>
          </a:xfrm>
          <a:prstGeom prst="borderCallout1">
            <a:avLst>
              <a:gd name="adj1" fmla="val 59319"/>
              <a:gd name="adj2" fmla="val 99958"/>
              <a:gd name="adj3" fmla="val 93492"/>
              <a:gd name="adj4" fmla="val 10929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日本二十六聖人殉教地</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endParaRPr lang="ja-JP" altLang="en-US" sz="1200" dirty="0">
              <a:solidFill>
                <a:prstClr val="black"/>
              </a:solidFill>
              <a:latin typeface="Calibri" panose="020F0502020204030204"/>
              <a:ea typeface="ＭＳ Ｐゴシック" panose="020B0600070205080204" pitchFamily="50" charset="-128"/>
            </a:endParaRPr>
          </a:p>
        </p:txBody>
      </p:sp>
      <p:cxnSp>
        <p:nvCxnSpPr>
          <p:cNvPr id="35" name="直線コネクタ 34"/>
          <p:cNvCxnSpPr/>
          <p:nvPr/>
        </p:nvCxnSpPr>
        <p:spPr>
          <a:xfrm>
            <a:off x="4887632" y="6669844"/>
            <a:ext cx="4199164" cy="56530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262467" y="2529906"/>
            <a:ext cx="570261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8395291" y="6145816"/>
            <a:ext cx="1485409" cy="39243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47" name="正方形/長方形 46"/>
          <p:cNvSpPr/>
          <p:nvPr/>
        </p:nvSpPr>
        <p:spPr>
          <a:xfrm>
            <a:off x="7743433" y="6727887"/>
            <a:ext cx="695392" cy="3005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7" name="正方形/長方形 6"/>
          <p:cNvSpPr/>
          <p:nvPr/>
        </p:nvSpPr>
        <p:spPr>
          <a:xfrm>
            <a:off x="5437026" y="83915"/>
            <a:ext cx="5345577" cy="307712"/>
          </a:xfrm>
          <a:prstGeom prst="rect">
            <a:avLst/>
          </a:prstGeom>
        </p:spPr>
        <p:txBody>
          <a:bodyPr>
            <a:spAutoFit/>
          </a:bodyPr>
          <a:lstStyle/>
          <a:p>
            <a:pPr defTabSz="1042847"/>
            <a:r>
              <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各スポットから避難所までの所要時間及び距離はおおよその目安です</a:t>
            </a:r>
          </a:p>
        </p:txBody>
      </p:sp>
    </p:spTree>
    <p:extLst>
      <p:ext uri="{BB962C8B-B14F-4D97-AF65-F5344CB8AC3E}">
        <p14:creationId xmlns:p14="http://schemas.microsoft.com/office/powerpoint/2010/main" val="198964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972" y="2109864"/>
            <a:ext cx="5794354" cy="541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31814" y="77421"/>
            <a:ext cx="10389593" cy="628413"/>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lIns="104284" tIns="52142" rIns="104284" bIns="52142" rtlCol="0">
            <a:spAutoFit/>
          </a:bodyPr>
          <a:lstStyle/>
          <a:p>
            <a:pPr defTabSz="1042847"/>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中川界隈</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主要スポット</a:t>
            </a: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シーボルト記念館　など・・</a:t>
            </a:r>
            <a:endParaRPr lang="zh-TW"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16826" y="750796"/>
            <a:ext cx="10388593" cy="129249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en-US" altLang="ja-JP" b="1"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避難所①「桜馬場中学校」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桜馬場</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2-2-1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095-822-3341</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避難所②「桜馬場地区ふれあいセンター」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桜馬場</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1-1-5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095-828-2044</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避難所③「上長崎地区ふれあいセンター」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片淵町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1-13-13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095-824-9222</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253" y="3955777"/>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049" y="6696055"/>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6865872" y="2046559"/>
            <a:ext cx="1092577" cy="44653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2" name="テキスト ボックス 1"/>
          <p:cNvSpPr txBox="1"/>
          <p:nvPr/>
        </p:nvSpPr>
        <p:spPr>
          <a:xfrm>
            <a:off x="3023430" y="6356542"/>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②</a:t>
            </a:r>
          </a:p>
        </p:txBody>
      </p:sp>
      <p:sp>
        <p:nvSpPr>
          <p:cNvPr id="23" name="テキスト ボックス 22"/>
          <p:cNvSpPr txBox="1"/>
          <p:nvPr/>
        </p:nvSpPr>
        <p:spPr>
          <a:xfrm>
            <a:off x="5938252" y="3608916"/>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①</a:t>
            </a:r>
          </a:p>
        </p:txBody>
      </p:sp>
      <p:sp>
        <p:nvSpPr>
          <p:cNvPr id="24" name="テキスト ボックス 23"/>
          <p:cNvSpPr txBox="1"/>
          <p:nvPr/>
        </p:nvSpPr>
        <p:spPr>
          <a:xfrm>
            <a:off x="2400470" y="3390771"/>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③</a:t>
            </a:r>
          </a:p>
        </p:txBody>
      </p:sp>
      <p:sp>
        <p:nvSpPr>
          <p:cNvPr id="3" name="線吹き出し 1 (枠付き) 2"/>
          <p:cNvSpPr/>
          <p:nvPr/>
        </p:nvSpPr>
        <p:spPr>
          <a:xfrm>
            <a:off x="8161220" y="2536630"/>
            <a:ext cx="2472220" cy="1860276"/>
          </a:xfrm>
          <a:prstGeom prst="borderCallout1">
            <a:avLst>
              <a:gd name="adj1" fmla="val -4362"/>
              <a:gd name="adj2" fmla="val -21564"/>
              <a:gd name="adj3" fmla="val 50381"/>
              <a:gd name="adj4" fmla="val 1293"/>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シーボルト記念館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4" name="角丸四角形 3"/>
          <p:cNvSpPr/>
          <p:nvPr/>
        </p:nvSpPr>
        <p:spPr>
          <a:xfrm>
            <a:off x="72884" y="6381494"/>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避難所②</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4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桜馬場地区</a:t>
            </a:r>
            <a:endParaRPr lang="en-US" altLang="ja-JP" sz="14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4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ふれあいセンター</a:t>
            </a:r>
          </a:p>
        </p:txBody>
      </p:sp>
      <p:sp>
        <p:nvSpPr>
          <p:cNvPr id="30" name="角丸四角形 29"/>
          <p:cNvSpPr/>
          <p:nvPr/>
        </p:nvSpPr>
        <p:spPr>
          <a:xfrm>
            <a:off x="87804" y="4823457"/>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避難所①</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桜馬場小学校</a:t>
            </a:r>
          </a:p>
        </p:txBody>
      </p:sp>
      <p:sp>
        <p:nvSpPr>
          <p:cNvPr id="31" name="角丸四角形 30"/>
          <p:cNvSpPr/>
          <p:nvPr/>
        </p:nvSpPr>
        <p:spPr>
          <a:xfrm>
            <a:off x="87395" y="3519482"/>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避難所③</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400" b="1" dirty="0">
                <a:solidFill>
                  <a:srgbClr val="006600"/>
                </a:solidFill>
                <a:latin typeface="Meiryo UI" panose="020B0604030504040204" pitchFamily="50" charset="-128"/>
                <a:ea typeface="Meiryo UI" panose="020B0604030504040204" pitchFamily="50" charset="-128"/>
              </a:rPr>
              <a:t>上長崎地区</a:t>
            </a:r>
            <a:endParaRPr lang="en-US" altLang="ja-JP" sz="1400" b="1" dirty="0">
              <a:solidFill>
                <a:srgbClr val="006600"/>
              </a:solidFill>
              <a:latin typeface="Meiryo UI" panose="020B0604030504040204" pitchFamily="50" charset="-128"/>
              <a:ea typeface="Meiryo UI" panose="020B0604030504040204" pitchFamily="50" charset="-128"/>
            </a:endParaRPr>
          </a:p>
          <a:p>
            <a:pPr algn="ctr" defTabSz="1042847"/>
            <a:r>
              <a:rPr lang="ja-JP" altLang="en-US" sz="1400" b="1" dirty="0">
                <a:solidFill>
                  <a:srgbClr val="006600"/>
                </a:solidFill>
                <a:latin typeface="Meiryo UI" panose="020B0604030504040204" pitchFamily="50" charset="-128"/>
                <a:ea typeface="Meiryo UI" panose="020B0604030504040204" pitchFamily="50" charset="-128"/>
              </a:rPr>
              <a:t>ふれあいセンター</a:t>
            </a:r>
            <a:endParaRPr lang="ja-JP" altLang="en-US" sz="14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flipH="1">
            <a:off x="1602511" y="6877259"/>
            <a:ext cx="142092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30" idx="3"/>
          </p:cNvCxnSpPr>
          <p:nvPr/>
        </p:nvCxnSpPr>
        <p:spPr>
          <a:xfrm flipV="1">
            <a:off x="1646453" y="4396907"/>
            <a:ext cx="4291800" cy="922315"/>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1602512" y="3963393"/>
            <a:ext cx="841492" cy="965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471" y="3738548"/>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5406527" y="388654"/>
            <a:ext cx="5345577" cy="307712"/>
          </a:xfrm>
          <a:prstGeom prst="rect">
            <a:avLst/>
          </a:prstGeom>
        </p:spPr>
        <p:txBody>
          <a:bodyPr>
            <a:spAutoFit/>
          </a:bodyPr>
          <a:lstStyle/>
          <a:p>
            <a:pPr defTabSz="1042847"/>
            <a:r>
              <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各スポットから避難所までの所要時間及び距離はおおよその目安です</a:t>
            </a:r>
          </a:p>
        </p:txBody>
      </p:sp>
    </p:spTree>
    <p:extLst>
      <p:ext uri="{BB962C8B-B14F-4D97-AF65-F5344CB8AC3E}">
        <p14:creationId xmlns:p14="http://schemas.microsoft.com/office/powerpoint/2010/main" val="242689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1D3EE05-9C9A-8C3D-F242-6126BDEED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605" y="1963468"/>
            <a:ext cx="6942691" cy="5256696"/>
          </a:xfrm>
          <a:prstGeom prst="rect">
            <a:avLst/>
          </a:prstGeom>
        </p:spPr>
      </p:pic>
      <p:sp>
        <p:nvSpPr>
          <p:cNvPr id="5" name="テキスト ボックス 4"/>
          <p:cNvSpPr txBox="1"/>
          <p:nvPr/>
        </p:nvSpPr>
        <p:spPr>
          <a:xfrm>
            <a:off x="131814" y="77421"/>
            <a:ext cx="10389593" cy="628413"/>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lIns="104284" tIns="52142" rIns="104284" bIns="52142" rtlCol="0">
            <a:spAutoFit/>
          </a:bodyPr>
          <a:lstStyle/>
          <a:p>
            <a:pPr defTabSz="1042847"/>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眼鏡橋界隈</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主要スポット</a:t>
            </a: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眼鏡橋、長崎市亀山社中記念館、興福寺、聖福寺、長崎歴史文化博物館　など・・</a:t>
            </a:r>
            <a:endParaRPr lang="zh-TW"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16826" y="750796"/>
            <a:ext cx="10388593" cy="129249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en-US" altLang="ja-JP" b="1"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避難所①「中央公民館」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魚の</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en-US" altLang="zh-TW"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 095-825-</a:t>
            </a:r>
            <a:r>
              <a:rPr lang="en-US" altLang="ja-JP" sz="1600" b="1" dirty="0">
                <a:solidFill>
                  <a:prstClr val="black"/>
                </a:solidFill>
                <a:latin typeface="Meiryo UI" panose="020B0604030504040204" pitchFamily="50" charset="-128"/>
                <a:ea typeface="Meiryo UI" panose="020B0604030504040204" pitchFamily="50" charset="-128"/>
              </a:rPr>
              <a:t>1948</a:t>
            </a: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避難所②「諏訪小学校」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諏訪町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095-822-2870</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056" y="6814953"/>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3985321" y="2659696"/>
            <a:ext cx="1488278" cy="35225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18" name="正方形/長方形 17"/>
          <p:cNvSpPr/>
          <p:nvPr/>
        </p:nvSpPr>
        <p:spPr>
          <a:xfrm>
            <a:off x="8051593" y="5458717"/>
            <a:ext cx="1442061" cy="348581"/>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2" name="テキスト ボックス 1"/>
          <p:cNvSpPr txBox="1"/>
          <p:nvPr/>
        </p:nvSpPr>
        <p:spPr>
          <a:xfrm>
            <a:off x="5683930" y="6478193"/>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②</a:t>
            </a:r>
          </a:p>
        </p:txBody>
      </p:sp>
      <p:sp>
        <p:nvSpPr>
          <p:cNvPr id="23" name="テキスト ボックス 22"/>
          <p:cNvSpPr txBox="1"/>
          <p:nvPr/>
        </p:nvSpPr>
        <p:spPr>
          <a:xfrm>
            <a:off x="5566847" y="5035891"/>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①</a:t>
            </a:r>
          </a:p>
        </p:txBody>
      </p:sp>
      <p:sp>
        <p:nvSpPr>
          <p:cNvPr id="3" name="線吹き出し 1 (枠付き) 2"/>
          <p:cNvSpPr/>
          <p:nvPr/>
        </p:nvSpPr>
        <p:spPr>
          <a:xfrm>
            <a:off x="29142" y="6236748"/>
            <a:ext cx="2472220" cy="1245450"/>
          </a:xfrm>
          <a:prstGeom prst="borderCallout1">
            <a:avLst>
              <a:gd name="adj1" fmla="val 36418"/>
              <a:gd name="adj2" fmla="val 195615"/>
              <a:gd name="adj3" fmla="val 38730"/>
              <a:gd name="adj4" fmla="val 10049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眼鏡橋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27" name="線吹き出し 1 (枠付き) 26"/>
          <p:cNvSpPr/>
          <p:nvPr/>
        </p:nvSpPr>
        <p:spPr>
          <a:xfrm>
            <a:off x="8219264" y="3964437"/>
            <a:ext cx="2472220" cy="1245450"/>
          </a:xfrm>
          <a:prstGeom prst="borderCallout1">
            <a:avLst>
              <a:gd name="adj1" fmla="val 99088"/>
              <a:gd name="adj2" fmla="val 66376"/>
              <a:gd name="adj3" fmla="val 120290"/>
              <a:gd name="adj4" fmla="val 4531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長崎市亀山社中記念館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28" name="線吹き出し 1 (枠付き) 27"/>
          <p:cNvSpPr/>
          <p:nvPr/>
        </p:nvSpPr>
        <p:spPr>
          <a:xfrm>
            <a:off x="14631" y="4882536"/>
            <a:ext cx="2472220" cy="1245450"/>
          </a:xfrm>
          <a:prstGeom prst="borderCallout1">
            <a:avLst>
              <a:gd name="adj1" fmla="val 91695"/>
              <a:gd name="adj2" fmla="val 99564"/>
              <a:gd name="adj3" fmla="val 101675"/>
              <a:gd name="adj4" fmla="val 281972"/>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興福寺</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29" name="線吹き出し 1 (枠付き) 28"/>
          <p:cNvSpPr/>
          <p:nvPr/>
        </p:nvSpPr>
        <p:spPr>
          <a:xfrm>
            <a:off x="22291" y="2042577"/>
            <a:ext cx="2472220" cy="1245450"/>
          </a:xfrm>
          <a:prstGeom prst="borderCallout1">
            <a:avLst>
              <a:gd name="adj1" fmla="val 44371"/>
              <a:gd name="adj2" fmla="val 99925"/>
              <a:gd name="adj3" fmla="val 56406"/>
              <a:gd name="adj4" fmla="val 102592"/>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聖福寺</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4" name="角丸四角形 3"/>
          <p:cNvSpPr/>
          <p:nvPr/>
        </p:nvSpPr>
        <p:spPr>
          <a:xfrm>
            <a:off x="9118321" y="6501962"/>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避難所②</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諏訪小学校</a:t>
            </a:r>
          </a:p>
        </p:txBody>
      </p:sp>
      <p:sp>
        <p:nvSpPr>
          <p:cNvPr id="30" name="角丸四角形 29"/>
          <p:cNvSpPr/>
          <p:nvPr/>
        </p:nvSpPr>
        <p:spPr>
          <a:xfrm>
            <a:off x="9118320" y="2597341"/>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避難所①</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中央公民館</a:t>
            </a:r>
          </a:p>
        </p:txBody>
      </p:sp>
      <p:cxnSp>
        <p:nvCxnSpPr>
          <p:cNvPr id="8" name="直線コネクタ 7"/>
          <p:cNvCxnSpPr/>
          <p:nvPr/>
        </p:nvCxnSpPr>
        <p:spPr>
          <a:xfrm>
            <a:off x="6182631" y="7091651"/>
            <a:ext cx="2950201" cy="19594"/>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cxnSpLocks/>
          </p:cNvCxnSpPr>
          <p:nvPr/>
        </p:nvCxnSpPr>
        <p:spPr>
          <a:xfrm flipV="1">
            <a:off x="6254342" y="3294787"/>
            <a:ext cx="2860571" cy="2107351"/>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514" y="5387897"/>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線吹き出し 1 (枠付き) 24"/>
          <p:cNvSpPr/>
          <p:nvPr/>
        </p:nvSpPr>
        <p:spPr>
          <a:xfrm>
            <a:off x="14840" y="3453897"/>
            <a:ext cx="2472220" cy="1245450"/>
          </a:xfrm>
          <a:prstGeom prst="borderCallout1">
            <a:avLst>
              <a:gd name="adj1" fmla="val 14280"/>
              <a:gd name="adj2" fmla="val 99352"/>
              <a:gd name="adj3" fmla="val -35455"/>
              <a:gd name="adj4" fmla="val 17529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長崎歴史文化博物館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defTabSz="1042847"/>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31" name="正方形/長方形 30"/>
          <p:cNvSpPr/>
          <p:nvPr/>
        </p:nvSpPr>
        <p:spPr>
          <a:xfrm>
            <a:off x="7027850" y="6012830"/>
            <a:ext cx="885886" cy="38893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35" name="正方形/長方形 34"/>
          <p:cNvSpPr/>
          <p:nvPr/>
        </p:nvSpPr>
        <p:spPr>
          <a:xfrm>
            <a:off x="4910466" y="6480976"/>
            <a:ext cx="833856" cy="31638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38" name="正方形/長方形 37"/>
          <p:cNvSpPr/>
          <p:nvPr/>
        </p:nvSpPr>
        <p:spPr>
          <a:xfrm>
            <a:off x="2568060" y="2597901"/>
            <a:ext cx="1276097" cy="35225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7" name="正方形/長方形 6"/>
          <p:cNvSpPr/>
          <p:nvPr/>
        </p:nvSpPr>
        <p:spPr>
          <a:xfrm>
            <a:off x="5401653" y="58044"/>
            <a:ext cx="5345577" cy="307712"/>
          </a:xfrm>
          <a:prstGeom prst="rect">
            <a:avLst/>
          </a:prstGeom>
        </p:spPr>
        <p:txBody>
          <a:bodyPr>
            <a:spAutoFit/>
          </a:bodyPr>
          <a:lstStyle/>
          <a:p>
            <a:pPr defTabSz="1042847"/>
            <a:r>
              <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各スポットから避難所までの所要時間及び距離はおおよその目安です</a:t>
            </a:r>
          </a:p>
        </p:txBody>
      </p:sp>
    </p:spTree>
    <p:extLst>
      <p:ext uri="{BB962C8B-B14F-4D97-AF65-F5344CB8AC3E}">
        <p14:creationId xmlns:p14="http://schemas.microsoft.com/office/powerpoint/2010/main" val="336697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79A27BF-9E3B-D0BE-E9D2-2C61B50CB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030" y="2039574"/>
            <a:ext cx="6322331" cy="5520102"/>
          </a:xfrm>
          <a:prstGeom prst="rect">
            <a:avLst/>
          </a:prstGeom>
        </p:spPr>
      </p:pic>
      <p:sp>
        <p:nvSpPr>
          <p:cNvPr id="5" name="テキスト ボックス 4"/>
          <p:cNvSpPr txBox="1"/>
          <p:nvPr/>
        </p:nvSpPr>
        <p:spPr>
          <a:xfrm>
            <a:off x="131814" y="77421"/>
            <a:ext cx="10389593" cy="628413"/>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lIns="104284" tIns="52142" rIns="104284" bIns="52142" rtlCol="0">
            <a:spAutoFit/>
          </a:bodyPr>
          <a:lstStyle/>
          <a:p>
            <a:pPr defTabSz="1042847"/>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南山手界隈</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主要スポット</a:t>
            </a: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オランダ坂、大浦天主堂、孔子廟・中国歴代博物館　など・・</a:t>
            </a:r>
            <a:endParaRPr lang="zh-TW"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16826" y="750796"/>
            <a:ext cx="10388593" cy="129249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en-US" altLang="ja-JP" b="1"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避難所①「大浦小学校」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上田</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r>
              <a:rPr lang="en-US" altLang="zh-TW"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13-1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095-822-2360</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避難所②「妙行寺」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相生町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095-822-0683</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避難所③「大浦地区公民館」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1-13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095-827-1987</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506" y="4835514"/>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509" y="7006277"/>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4446662" y="2136912"/>
            <a:ext cx="1092577" cy="30777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17" name="正方形/長方形 16"/>
          <p:cNvSpPr/>
          <p:nvPr/>
        </p:nvSpPr>
        <p:spPr>
          <a:xfrm>
            <a:off x="2798356" y="5360582"/>
            <a:ext cx="952303" cy="345131"/>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18" name="正方形/長方形 17"/>
          <p:cNvSpPr/>
          <p:nvPr/>
        </p:nvSpPr>
        <p:spPr>
          <a:xfrm>
            <a:off x="4824740" y="4185104"/>
            <a:ext cx="1485409" cy="39243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2" name="テキスト ボックス 1"/>
          <p:cNvSpPr txBox="1"/>
          <p:nvPr/>
        </p:nvSpPr>
        <p:spPr>
          <a:xfrm>
            <a:off x="3401052" y="3859506"/>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②</a:t>
            </a:r>
          </a:p>
        </p:txBody>
      </p:sp>
      <p:sp>
        <p:nvSpPr>
          <p:cNvPr id="23" name="テキスト ボックス 22"/>
          <p:cNvSpPr txBox="1"/>
          <p:nvPr/>
        </p:nvSpPr>
        <p:spPr>
          <a:xfrm>
            <a:off x="3952647" y="6607776"/>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①</a:t>
            </a:r>
          </a:p>
        </p:txBody>
      </p:sp>
      <p:sp>
        <p:nvSpPr>
          <p:cNvPr id="24" name="テキスト ボックス 23"/>
          <p:cNvSpPr txBox="1"/>
          <p:nvPr/>
        </p:nvSpPr>
        <p:spPr>
          <a:xfrm>
            <a:off x="5551490" y="4610999"/>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③</a:t>
            </a:r>
          </a:p>
        </p:txBody>
      </p:sp>
      <p:sp>
        <p:nvSpPr>
          <p:cNvPr id="3" name="線吹き出し 1 (枠付き) 2"/>
          <p:cNvSpPr/>
          <p:nvPr/>
        </p:nvSpPr>
        <p:spPr>
          <a:xfrm>
            <a:off x="224864" y="2133625"/>
            <a:ext cx="2472220" cy="1245450"/>
          </a:xfrm>
          <a:prstGeom prst="borderCallout1">
            <a:avLst>
              <a:gd name="adj1" fmla="val 18067"/>
              <a:gd name="adj2" fmla="val 170856"/>
              <a:gd name="adj3" fmla="val 38730"/>
              <a:gd name="adj4" fmla="val 10049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オランダ坂</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キロメートル</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28" name="線吹き出し 1 (枠付き) 27"/>
          <p:cNvSpPr/>
          <p:nvPr/>
        </p:nvSpPr>
        <p:spPr>
          <a:xfrm>
            <a:off x="221365" y="4824492"/>
            <a:ext cx="2472220" cy="1245450"/>
          </a:xfrm>
          <a:prstGeom prst="borderCallout1">
            <a:avLst>
              <a:gd name="adj1" fmla="val 36933"/>
              <a:gd name="adj2" fmla="val 101325"/>
              <a:gd name="adj3" fmla="val -20215"/>
              <a:gd name="adj4" fmla="val 21025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孔子廟・中国歴代博物館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29" name="線吹き出し 1 (枠付き) 28"/>
          <p:cNvSpPr/>
          <p:nvPr/>
        </p:nvSpPr>
        <p:spPr>
          <a:xfrm>
            <a:off x="221364" y="6192228"/>
            <a:ext cx="2472220" cy="1245450"/>
          </a:xfrm>
          <a:prstGeom prst="borderCallout1">
            <a:avLst>
              <a:gd name="adj1" fmla="val -37705"/>
              <a:gd name="adj2" fmla="val 121316"/>
              <a:gd name="adj3" fmla="val 42226"/>
              <a:gd name="adj4" fmla="val 10049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大浦天主堂</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4" name="角丸四角形 3"/>
          <p:cNvSpPr/>
          <p:nvPr/>
        </p:nvSpPr>
        <p:spPr>
          <a:xfrm>
            <a:off x="8220296" y="3295657"/>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避難所②</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妙行寺</a:t>
            </a:r>
          </a:p>
        </p:txBody>
      </p:sp>
      <p:sp>
        <p:nvSpPr>
          <p:cNvPr id="30" name="角丸四角形 29"/>
          <p:cNvSpPr/>
          <p:nvPr/>
        </p:nvSpPr>
        <p:spPr>
          <a:xfrm>
            <a:off x="8220060" y="6003585"/>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避難所①</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大浦小学校</a:t>
            </a:r>
          </a:p>
        </p:txBody>
      </p:sp>
      <p:sp>
        <p:nvSpPr>
          <p:cNvPr id="31" name="角丸四角形 30"/>
          <p:cNvSpPr/>
          <p:nvPr/>
        </p:nvSpPr>
        <p:spPr>
          <a:xfrm>
            <a:off x="8221180" y="4636198"/>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避難所③</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rPr>
              <a:t>大浦地区</a:t>
            </a:r>
            <a:endParaRPr lang="en-US" altLang="ja-JP" sz="1600" b="1" dirty="0">
              <a:solidFill>
                <a:srgbClr val="006600"/>
              </a:solidFill>
              <a:latin typeface="Meiryo UI" panose="020B0604030504040204" pitchFamily="50" charset="-128"/>
              <a:ea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rPr>
              <a:t>公民館</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600" dirty="0">
              <a:solidFill>
                <a:prstClr val="black"/>
              </a:solidFill>
              <a:latin typeface="Calibri" panose="020F0502020204030204"/>
              <a:ea typeface="ＭＳ Ｐゴシック" panose="020B0600070205080204" pitchFamily="50" charset="-128"/>
            </a:endParaRPr>
          </a:p>
        </p:txBody>
      </p:sp>
      <p:cxnSp>
        <p:nvCxnSpPr>
          <p:cNvPr id="8" name="直線コネクタ 7"/>
          <p:cNvCxnSpPr>
            <a:cxnSpLocks/>
          </p:cNvCxnSpPr>
          <p:nvPr/>
        </p:nvCxnSpPr>
        <p:spPr>
          <a:xfrm flipV="1">
            <a:off x="3979211" y="3738548"/>
            <a:ext cx="4260479" cy="50005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cxnSpLocks/>
            <a:endCxn id="30" idx="1"/>
          </p:cNvCxnSpPr>
          <p:nvPr/>
        </p:nvCxnSpPr>
        <p:spPr>
          <a:xfrm flipV="1">
            <a:off x="4571369" y="6499350"/>
            <a:ext cx="3648691" cy="554596"/>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cxnSpLocks/>
          </p:cNvCxnSpPr>
          <p:nvPr/>
        </p:nvCxnSpPr>
        <p:spPr>
          <a:xfrm flipV="1">
            <a:off x="5703740" y="5011710"/>
            <a:ext cx="2546461" cy="14109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910" y="4222468"/>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5188863" y="63639"/>
            <a:ext cx="5345577" cy="307712"/>
          </a:xfrm>
          <a:prstGeom prst="rect">
            <a:avLst/>
          </a:prstGeom>
        </p:spPr>
        <p:txBody>
          <a:bodyPr>
            <a:spAutoFit/>
          </a:bodyPr>
          <a:lstStyle/>
          <a:p>
            <a:pPr defTabSz="1042847"/>
            <a:r>
              <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各スポットから避難所までの所要時間及び距離はおおよその目安です</a:t>
            </a:r>
          </a:p>
        </p:txBody>
      </p:sp>
    </p:spTree>
    <p:extLst>
      <p:ext uri="{BB962C8B-B14F-4D97-AF65-F5344CB8AC3E}">
        <p14:creationId xmlns:p14="http://schemas.microsoft.com/office/powerpoint/2010/main" val="205744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B562B90D-6FDD-22EE-9B8B-FBB69970C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265" y="1120746"/>
            <a:ext cx="5630486" cy="6232391"/>
          </a:xfrm>
          <a:prstGeom prst="rect">
            <a:avLst/>
          </a:prstGeom>
        </p:spPr>
      </p:pic>
      <p:sp>
        <p:nvSpPr>
          <p:cNvPr id="5" name="テキスト ボックス 4"/>
          <p:cNvSpPr txBox="1"/>
          <p:nvPr/>
        </p:nvSpPr>
        <p:spPr>
          <a:xfrm>
            <a:off x="131814" y="77421"/>
            <a:ext cx="10389593" cy="628413"/>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lIns="104284" tIns="52142" rIns="104284" bIns="52142" rtlCol="0">
            <a:spAutoFit/>
          </a:bodyPr>
          <a:lstStyle/>
          <a:p>
            <a:pPr defTabSz="1042847"/>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東山手界隈</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主要スポット</a:t>
            </a:r>
            <a:r>
              <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オランダ坂、大浦天主堂、孔子廟・中国歴代博物館　など・・</a:t>
            </a:r>
            <a:endParaRPr lang="zh-TW"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16826" y="750796"/>
            <a:ext cx="10388593" cy="129249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en-US" altLang="ja-JP" b="1" dirty="0">
              <a:solidFill>
                <a:prstClr val="black"/>
              </a:solidFill>
              <a:latin typeface="Meiryo UI" panose="020B0604030504040204" pitchFamily="50" charset="-128"/>
              <a:ea typeface="Meiryo UI" panose="020B0604030504040204" pitchFamily="50" charset="-128"/>
            </a:endParaRP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避難所①「</a:t>
            </a:r>
            <a:r>
              <a:rPr lang="zh-CN" altLang="en-US" b="1" dirty="0">
                <a:solidFill>
                  <a:prstClr val="black"/>
                </a:solidFill>
                <a:latin typeface="Meiryo UI" panose="020B0604030504040204" pitchFamily="50" charset="-128"/>
                <a:ea typeface="Meiryo UI" panose="020B0604030504040204" pitchFamily="50" charset="-128"/>
              </a:rPr>
              <a:t>海星高等学校</a:t>
            </a:r>
            <a:r>
              <a:rPr lang="ja-JP" altLang="en-US" b="1" dirty="0">
                <a:solidFill>
                  <a:prstClr val="black"/>
                </a:solidFill>
                <a:latin typeface="Meiryo UI" panose="020B0604030504040204" pitchFamily="50" charset="-128"/>
                <a:ea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長崎市東山手町</a:t>
            </a:r>
            <a:r>
              <a:rPr lang="en-US" altLang="zh-TW"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a:t>
            </a:r>
            <a:r>
              <a:rPr lang="en-US" altLang="ja-JP" sz="1600" b="1" dirty="0">
                <a:solidFill>
                  <a:prstClr val="black"/>
                </a:solidFill>
                <a:latin typeface="Meiryo UI" panose="020B0604030504040204" pitchFamily="50" charset="-128"/>
                <a:ea typeface="Meiryo UI" panose="020B0604030504040204" pitchFamily="50" charset="-128"/>
              </a:rPr>
              <a:t>6</a:t>
            </a:r>
            <a:r>
              <a:rPr lang="en-US" altLang="zh-TW" sz="1600" b="1" dirty="0">
                <a:solidFill>
                  <a:prstClr val="black"/>
                </a:solidFill>
                <a:latin typeface="Meiryo UI" panose="020B0604030504040204" pitchFamily="50" charset="-128"/>
                <a:ea typeface="Meiryo UI" panose="020B0604030504040204" pitchFamily="50" charset="-128"/>
              </a:rPr>
              <a:t>-7321</a:t>
            </a: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避難所②「梅香崎中</a:t>
            </a:r>
            <a:r>
              <a:rPr lang="zh-CN" altLang="en-US" b="1" dirty="0">
                <a:solidFill>
                  <a:prstClr val="black"/>
                </a:solidFill>
                <a:latin typeface="Meiryo UI" panose="020B0604030504040204" pitchFamily="50" charset="-128"/>
                <a:ea typeface="Meiryo UI" panose="020B0604030504040204" pitchFamily="50" charset="-128"/>
              </a:rPr>
              <a:t>学校</a:t>
            </a:r>
            <a:r>
              <a:rPr lang="ja-JP" altLang="en-US" b="1" dirty="0">
                <a:solidFill>
                  <a:prstClr val="black"/>
                </a:solidFill>
                <a:latin typeface="Meiryo UI" panose="020B0604030504040204" pitchFamily="50" charset="-128"/>
                <a:ea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大浦町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095-824-4997</a:t>
            </a:r>
          </a:p>
          <a:p>
            <a:pPr algn="ctr" defTabSz="1042847"/>
            <a:r>
              <a:rPr lang="ja-JP" altLang="en-US" b="1" dirty="0">
                <a:solidFill>
                  <a:prstClr val="black"/>
                </a:solidFill>
                <a:latin typeface="Meiryo UI" panose="020B0604030504040204" pitchFamily="50" charset="-128"/>
                <a:ea typeface="Meiryo UI" panose="020B0604030504040204" pitchFamily="50" charset="-128"/>
              </a:rPr>
              <a:t>避難所③「大浦保育園」    </a:t>
            </a:r>
            <a:r>
              <a:rPr lang="ja-JP" altLang="en-US" sz="1600" b="1" dirty="0">
                <a:solidFill>
                  <a:prstClr val="black"/>
                </a:solidFill>
                <a:latin typeface="Meiryo UI" panose="020B0604030504040204" pitchFamily="50" charset="-128"/>
                <a:ea typeface="Meiryo UI" panose="020B0604030504040204" pitchFamily="50" charset="-128"/>
              </a:rPr>
              <a:t>住所</a:t>
            </a:r>
            <a:r>
              <a:rPr lang="zh-TW" altLang="en-US" sz="1600" b="1" dirty="0">
                <a:solidFill>
                  <a:prstClr val="black"/>
                </a:solidFill>
                <a:latin typeface="Meiryo UI" panose="020B0604030504040204" pitchFamily="50" charset="-128"/>
                <a:ea typeface="Meiryo UI" panose="020B0604030504040204" pitchFamily="50" charset="-128"/>
              </a:rPr>
              <a:t>：</a:t>
            </a:r>
            <a:r>
              <a:rPr lang="zh-TW"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長崎市</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東山手町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TEL</a:t>
            </a:r>
            <a:r>
              <a:rPr lang="zh-TW" altLang="en-US" sz="1600" b="1" dirty="0">
                <a:solidFill>
                  <a:prstClr val="black"/>
                </a:solidFill>
                <a:latin typeface="Meiryo UI" panose="020B0604030504040204" pitchFamily="50" charset="-128"/>
                <a:ea typeface="Meiryo UI" panose="020B0604030504040204" pitchFamily="50" charset="-128"/>
              </a:rPr>
              <a:t>：</a:t>
            </a:r>
            <a:r>
              <a:rPr lang="en-US" altLang="zh-TW" sz="1600" b="1" dirty="0">
                <a:solidFill>
                  <a:prstClr val="black"/>
                </a:solidFill>
                <a:latin typeface="Meiryo UI" panose="020B0604030504040204" pitchFamily="50" charset="-128"/>
                <a:ea typeface="Meiryo UI" panose="020B0604030504040204" pitchFamily="50" charset="-128"/>
              </a:rPr>
              <a:t>095-823-5390</a:t>
            </a:r>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endParaRPr lang="ja-JP" altLang="en-US" sz="1600" dirty="0">
              <a:solidFill>
                <a:prstClr val="black"/>
              </a:solidFill>
              <a:latin typeface="Meiryo UI" panose="020B0604030504040204" pitchFamily="50" charset="-128"/>
              <a:ea typeface="Meiryo UI" panose="020B0604030504040204" pitchFamily="50" charset="-128"/>
            </a:endParaRPr>
          </a:p>
          <a:p>
            <a:pPr algn="ctr" defTabSz="1042847"/>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082" y="3959607"/>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67" y="3428280"/>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083" y="4762968"/>
            <a:ext cx="458575" cy="55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5867282" y="2619680"/>
            <a:ext cx="1092577" cy="30777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17" name="正方形/長方形 16"/>
          <p:cNvSpPr/>
          <p:nvPr/>
        </p:nvSpPr>
        <p:spPr>
          <a:xfrm>
            <a:off x="5797238" y="4843449"/>
            <a:ext cx="1113312" cy="39243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18" name="正方形/長方形 17"/>
          <p:cNvSpPr/>
          <p:nvPr/>
        </p:nvSpPr>
        <p:spPr>
          <a:xfrm>
            <a:off x="3042216" y="6901358"/>
            <a:ext cx="1069188" cy="39243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284" tIns="52142" rIns="104284" bIns="52142" rtlCol="0" anchor="ctr"/>
          <a:lstStyle/>
          <a:p>
            <a:pPr algn="ctr" defTabSz="1042847"/>
            <a:endParaRPr lang="ja-JP" altLang="en-US" sz="2100">
              <a:solidFill>
                <a:prstClr val="white"/>
              </a:solidFill>
              <a:latin typeface="Calibri" panose="020F0502020204030204"/>
              <a:ea typeface="ＭＳ Ｐゴシック" panose="020B0600070205080204" pitchFamily="50" charset="-128"/>
            </a:endParaRPr>
          </a:p>
        </p:txBody>
      </p:sp>
      <p:sp>
        <p:nvSpPr>
          <p:cNvPr id="2" name="テキスト ボックス 1"/>
          <p:cNvSpPr txBox="1"/>
          <p:nvPr/>
        </p:nvSpPr>
        <p:spPr>
          <a:xfrm>
            <a:off x="5599853" y="3220574"/>
            <a:ext cx="689397"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②</a:t>
            </a:r>
          </a:p>
        </p:txBody>
      </p:sp>
      <p:sp>
        <p:nvSpPr>
          <p:cNvPr id="23" name="テキスト ボックス 22"/>
          <p:cNvSpPr txBox="1"/>
          <p:nvPr/>
        </p:nvSpPr>
        <p:spPr>
          <a:xfrm>
            <a:off x="6772389" y="3976251"/>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①</a:t>
            </a:r>
          </a:p>
        </p:txBody>
      </p:sp>
      <p:sp>
        <p:nvSpPr>
          <p:cNvPr id="24" name="テキスト ボックス 23"/>
          <p:cNvSpPr txBox="1"/>
          <p:nvPr/>
        </p:nvSpPr>
        <p:spPr>
          <a:xfrm>
            <a:off x="7261367" y="4427969"/>
            <a:ext cx="749989" cy="415411"/>
          </a:xfrm>
          <a:prstGeom prst="rect">
            <a:avLst/>
          </a:prstGeom>
          <a:noFill/>
        </p:spPr>
        <p:txBody>
          <a:bodyPr wrap="square" rtlCol="0">
            <a:spAutoFit/>
          </a:bodyPr>
          <a:lstStyle/>
          <a:p>
            <a:pPr defTabSz="1042847"/>
            <a:r>
              <a:rPr lang="ja-JP" altLang="en-US" sz="2100" b="1" dirty="0">
                <a:solidFill>
                  <a:srgbClr val="006600"/>
                </a:solidFill>
                <a:latin typeface="Meiryo UI" panose="020B0604030504040204" pitchFamily="50" charset="-128"/>
                <a:ea typeface="Meiryo UI" panose="020B0604030504040204" pitchFamily="50" charset="-128"/>
              </a:rPr>
              <a:t>③</a:t>
            </a:r>
          </a:p>
        </p:txBody>
      </p:sp>
      <p:sp>
        <p:nvSpPr>
          <p:cNvPr id="3" name="線吹き出し 1 (枠付き) 2"/>
          <p:cNvSpPr/>
          <p:nvPr/>
        </p:nvSpPr>
        <p:spPr>
          <a:xfrm>
            <a:off x="224864" y="2133625"/>
            <a:ext cx="2472220" cy="1245450"/>
          </a:xfrm>
          <a:prstGeom prst="borderCallout1">
            <a:avLst>
              <a:gd name="adj1" fmla="val 49790"/>
              <a:gd name="adj2" fmla="val 227913"/>
              <a:gd name="adj3" fmla="val 42226"/>
              <a:gd name="adj4" fmla="val 10049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オランダ坂</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28" name="線吹き出し 1 (枠付き) 27"/>
          <p:cNvSpPr/>
          <p:nvPr/>
        </p:nvSpPr>
        <p:spPr>
          <a:xfrm>
            <a:off x="221365" y="4824492"/>
            <a:ext cx="2472220" cy="1245450"/>
          </a:xfrm>
          <a:prstGeom prst="borderCallout1">
            <a:avLst>
              <a:gd name="adj1" fmla="val 11816"/>
              <a:gd name="adj2" fmla="val 225336"/>
              <a:gd name="adj3" fmla="val 42226"/>
              <a:gd name="adj4" fmla="val 10049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孔子廟・中国歴代博物館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29" name="線吹き出し 1 (枠付き) 28"/>
          <p:cNvSpPr/>
          <p:nvPr/>
        </p:nvSpPr>
        <p:spPr>
          <a:xfrm>
            <a:off x="221364" y="6192228"/>
            <a:ext cx="2472220" cy="1245450"/>
          </a:xfrm>
          <a:prstGeom prst="borderCallout1">
            <a:avLst>
              <a:gd name="adj1" fmla="val 58009"/>
              <a:gd name="adj2" fmla="val 112118"/>
              <a:gd name="adj3" fmla="val 42226"/>
              <a:gd name="adj4" fmla="val 10049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2847"/>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大浦天主堂</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042847"/>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③まで：徒歩約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p>
          <a:p>
            <a:pPr algn="ctr" defTabSz="1042847"/>
            <a:endParaRPr lang="ja-JP" altLang="en-US" sz="1200" dirty="0">
              <a:solidFill>
                <a:prstClr val="black"/>
              </a:solidFill>
              <a:latin typeface="Calibri" panose="020F0502020204030204"/>
              <a:ea typeface="ＭＳ Ｐゴシック" panose="020B0600070205080204" pitchFamily="50" charset="-128"/>
            </a:endParaRPr>
          </a:p>
        </p:txBody>
      </p:sp>
      <p:sp>
        <p:nvSpPr>
          <p:cNvPr id="4" name="角丸四角形 3"/>
          <p:cNvSpPr/>
          <p:nvPr/>
        </p:nvSpPr>
        <p:spPr>
          <a:xfrm>
            <a:off x="8891612" y="2279525"/>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避難所②</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rPr>
              <a:t>梅香崎中</a:t>
            </a:r>
            <a:r>
              <a:rPr lang="zh-CN" altLang="en-US" sz="1600" b="1" dirty="0">
                <a:solidFill>
                  <a:srgbClr val="006600"/>
                </a:solidFill>
                <a:latin typeface="Meiryo UI" panose="020B0604030504040204" pitchFamily="50" charset="-128"/>
                <a:ea typeface="Meiryo UI" panose="020B0604030504040204" pitchFamily="50" charset="-128"/>
              </a:rPr>
              <a:t>学校</a:t>
            </a:r>
            <a:endPar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600" dirty="0">
              <a:solidFill>
                <a:prstClr val="black"/>
              </a:solidFill>
              <a:latin typeface="Calibri" panose="020F0502020204030204"/>
              <a:ea typeface="ＭＳ Ｐゴシック" panose="020B0600070205080204" pitchFamily="50" charset="-128"/>
            </a:endParaRPr>
          </a:p>
        </p:txBody>
      </p:sp>
      <p:sp>
        <p:nvSpPr>
          <p:cNvPr id="30" name="角丸四角形 29"/>
          <p:cNvSpPr/>
          <p:nvPr/>
        </p:nvSpPr>
        <p:spPr>
          <a:xfrm>
            <a:off x="8985110" y="3952794"/>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避難所①</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zh-CN" altLang="en-US" sz="1600" b="1" dirty="0">
                <a:solidFill>
                  <a:srgbClr val="006600"/>
                </a:solidFill>
                <a:latin typeface="Meiryo UI" panose="020B0604030504040204" pitchFamily="50" charset="-128"/>
                <a:ea typeface="Meiryo UI" panose="020B0604030504040204" pitchFamily="50" charset="-128"/>
              </a:rPr>
              <a:t>海星高等学校</a:t>
            </a:r>
            <a:endPar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600" dirty="0">
              <a:solidFill>
                <a:prstClr val="black"/>
              </a:solidFill>
              <a:latin typeface="Calibri" panose="020F0502020204030204"/>
              <a:ea typeface="ＭＳ Ｐゴシック" panose="020B0600070205080204" pitchFamily="50" charset="-128"/>
            </a:endParaRPr>
          </a:p>
        </p:txBody>
      </p:sp>
      <p:sp>
        <p:nvSpPr>
          <p:cNvPr id="31" name="角丸四角形 30"/>
          <p:cNvSpPr/>
          <p:nvPr/>
        </p:nvSpPr>
        <p:spPr>
          <a:xfrm>
            <a:off x="9029527" y="5171922"/>
            <a:ext cx="1558650" cy="991530"/>
          </a:xfrm>
          <a:prstGeom prst="roundRect">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042847"/>
            <a:r>
              <a:rPr lang="ja-JP" altLang="en-US"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避難所③</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r>
              <a:rPr lang="ja-JP" altLang="en-US" sz="1600" b="1" dirty="0">
                <a:solidFill>
                  <a:srgbClr val="006600"/>
                </a:solidFill>
                <a:latin typeface="Meiryo UI" panose="020B0604030504040204" pitchFamily="50" charset="-128"/>
                <a:ea typeface="Meiryo UI" panose="020B0604030504040204" pitchFamily="50" charset="-128"/>
              </a:rPr>
              <a:t>大浦保育園</a:t>
            </a:r>
            <a:endParaRPr lang="en-US" altLang="ja-JP" sz="1600" b="1" dirty="0">
              <a:solidFill>
                <a:srgbClr val="006600"/>
              </a:solidFill>
              <a:latin typeface="Meiryo UI" panose="020B0604030504040204" pitchFamily="50" charset="-128"/>
              <a:ea typeface="Meiryo UI" panose="020B0604030504040204" pitchFamily="50" charset="-128"/>
              <a:cs typeface="Meiryo UI" panose="020B0604030504040204" pitchFamily="50" charset="-128"/>
            </a:endParaRPr>
          </a:p>
          <a:p>
            <a:pPr algn="ctr" defTabSz="1042847"/>
            <a:endParaRPr lang="ja-JP" altLang="en-US" sz="1600" dirty="0">
              <a:solidFill>
                <a:prstClr val="black"/>
              </a:solidFill>
              <a:latin typeface="Calibri" panose="020F0502020204030204"/>
              <a:ea typeface="ＭＳ Ｐゴシック" panose="020B0600070205080204" pitchFamily="50" charset="-128"/>
            </a:endParaRPr>
          </a:p>
        </p:txBody>
      </p:sp>
      <p:cxnSp>
        <p:nvCxnSpPr>
          <p:cNvPr id="8" name="直線コネクタ 7"/>
          <p:cNvCxnSpPr>
            <a:cxnSpLocks/>
            <a:endCxn id="4" idx="1"/>
          </p:cNvCxnSpPr>
          <p:nvPr/>
        </p:nvCxnSpPr>
        <p:spPr>
          <a:xfrm flipV="1">
            <a:off x="6482895" y="2775290"/>
            <a:ext cx="2408717" cy="65299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cxnSpLocks/>
            <a:endCxn id="30" idx="1"/>
          </p:cNvCxnSpPr>
          <p:nvPr/>
        </p:nvCxnSpPr>
        <p:spPr>
          <a:xfrm>
            <a:off x="7636043" y="4448559"/>
            <a:ext cx="134906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cxnSpLocks/>
            <a:endCxn id="31" idx="1"/>
          </p:cNvCxnSpPr>
          <p:nvPr/>
        </p:nvCxnSpPr>
        <p:spPr>
          <a:xfrm>
            <a:off x="7438658" y="5132031"/>
            <a:ext cx="1590869" cy="535656"/>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5414673" y="83915"/>
            <a:ext cx="5345577" cy="307712"/>
          </a:xfrm>
          <a:prstGeom prst="rect">
            <a:avLst/>
          </a:prstGeom>
        </p:spPr>
        <p:txBody>
          <a:bodyPr>
            <a:spAutoFit/>
          </a:bodyPr>
          <a:lstStyle/>
          <a:p>
            <a:pPr defTabSz="1042847"/>
            <a:r>
              <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各スポットから避難所までの所要時間及び距離はおおよその目安です</a:t>
            </a:r>
          </a:p>
        </p:txBody>
      </p:sp>
    </p:spTree>
    <p:extLst>
      <p:ext uri="{BB962C8B-B14F-4D97-AF65-F5344CB8AC3E}">
        <p14:creationId xmlns:p14="http://schemas.microsoft.com/office/powerpoint/2010/main" val="68094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1461</Words>
  <Application>Microsoft Office PowerPoint</Application>
  <PresentationFormat>ユーザー設定</PresentationFormat>
  <Paragraphs>328</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9</vt:i4>
      </vt:variant>
    </vt:vector>
  </HeadingPairs>
  <TitlesOfParts>
    <vt:vector size="18" baseType="lpstr">
      <vt:lpstr>Meiryo UI</vt:lpstr>
      <vt:lpstr>StarSymbol</vt:lpstr>
      <vt:lpstr>Arial</vt:lpstr>
      <vt:lpstr>Calibri</vt:lpstr>
      <vt:lpstr>Calibri Light</vt:lpstr>
      <vt:lpstr>Times New Roman</vt:lpstr>
      <vt:lpstr>Office Theme</vt:lpstr>
      <vt:lpstr>Office Theme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nitca</dc:creator>
  <cp:lastModifiedBy>nitca 032</cp:lastModifiedBy>
  <cp:revision>7</cp:revision>
  <dcterms:modified xsi:type="dcterms:W3CDTF">2022-11-28T00:07:20Z</dcterms:modified>
</cp:coreProperties>
</file>